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24"/>
  </p:notesMasterIdLst>
  <p:handoutMasterIdLst>
    <p:handoutMasterId r:id="rId25"/>
  </p:handoutMasterIdLst>
  <p:sldIdLst>
    <p:sldId id="256" r:id="rId2"/>
    <p:sldId id="257" r:id="rId3"/>
    <p:sldId id="2147480478" r:id="rId4"/>
    <p:sldId id="258" r:id="rId5"/>
    <p:sldId id="260" r:id="rId6"/>
    <p:sldId id="2147480480" r:id="rId7"/>
    <p:sldId id="2147480479" r:id="rId8"/>
    <p:sldId id="265" r:id="rId9"/>
    <p:sldId id="2147480474" r:id="rId10"/>
    <p:sldId id="2147480477" r:id="rId11"/>
    <p:sldId id="383" r:id="rId12"/>
    <p:sldId id="261" r:id="rId13"/>
    <p:sldId id="3234" r:id="rId14"/>
    <p:sldId id="2147480476" r:id="rId15"/>
    <p:sldId id="2147480467" r:id="rId16"/>
    <p:sldId id="2147480466" r:id="rId17"/>
    <p:sldId id="3235" r:id="rId18"/>
    <p:sldId id="2147480475" r:id="rId19"/>
    <p:sldId id="263" r:id="rId20"/>
    <p:sldId id="2147480468" r:id="rId21"/>
    <p:sldId id="2147480469" r:id="rId22"/>
    <p:sldId id="26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DDEC823-24CA-42EB-A06F-710DD8EDF495}">
          <p14:sldIdLst>
            <p14:sldId id="256"/>
            <p14:sldId id="257"/>
            <p14:sldId id="2147480478"/>
            <p14:sldId id="258"/>
            <p14:sldId id="260"/>
            <p14:sldId id="2147480480"/>
            <p14:sldId id="2147480479"/>
            <p14:sldId id="265"/>
            <p14:sldId id="2147480474"/>
            <p14:sldId id="2147480477"/>
            <p14:sldId id="383"/>
            <p14:sldId id="261"/>
            <p14:sldId id="3234"/>
            <p14:sldId id="2147480476"/>
            <p14:sldId id="2147480467"/>
            <p14:sldId id="2147480466"/>
            <p14:sldId id="3235"/>
            <p14:sldId id="2147480475"/>
            <p14:sldId id="263"/>
            <p14:sldId id="2147480468"/>
            <p14:sldId id="2147480469"/>
            <p14:sldId id="26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77497" autoAdjust="0"/>
  </p:normalViewPr>
  <p:slideViewPr>
    <p:cSldViewPr snapToGrid="0">
      <p:cViewPr varScale="1">
        <p:scale>
          <a:sx n="66" d="100"/>
          <a:sy n="66" d="100"/>
        </p:scale>
        <p:origin x="1320" y="48"/>
      </p:cViewPr>
      <p:guideLst/>
    </p:cSldViewPr>
  </p:slideViewPr>
  <p:outlineViewPr>
    <p:cViewPr>
      <p:scale>
        <a:sx n="33" d="100"/>
        <a:sy n="33" d="100"/>
      </p:scale>
      <p:origin x="0" y="-10445"/>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5" d="100"/>
          <a:sy n="65" d="100"/>
        </p:scale>
        <p:origin x="3154"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rshil A Parekh" userId="9f6bf9d3-9987-42b8-8e19-0992ea64d4b8" providerId="ADAL" clId="{6AC43E88-C137-40E8-9CAB-5DEE8C3FAA3C}"/>
    <pc:docChg chg="undo redo custSel addSld delSld modSld sldOrd modMainMaster addSection delSection modSection">
      <pc:chgData name="Darshil A Parekh" userId="9f6bf9d3-9987-42b8-8e19-0992ea64d4b8" providerId="ADAL" clId="{6AC43E88-C137-40E8-9CAB-5DEE8C3FAA3C}" dt="2024-10-27T12:25:41.502" v="4766" actId="15"/>
      <pc:docMkLst>
        <pc:docMk/>
      </pc:docMkLst>
      <pc:sldChg chg="modSp mod modNotesTx">
        <pc:chgData name="Darshil A Parekh" userId="9f6bf9d3-9987-42b8-8e19-0992ea64d4b8" providerId="ADAL" clId="{6AC43E88-C137-40E8-9CAB-5DEE8C3FAA3C}" dt="2024-10-27T12:25:41.502" v="4766" actId="15"/>
        <pc:sldMkLst>
          <pc:docMk/>
          <pc:sldMk cId="990300652" sldId="256"/>
        </pc:sldMkLst>
        <pc:spChg chg="mod">
          <ac:chgData name="Darshil A Parekh" userId="9f6bf9d3-9987-42b8-8e19-0992ea64d4b8" providerId="ADAL" clId="{6AC43E88-C137-40E8-9CAB-5DEE8C3FAA3C}" dt="2024-10-27T12:25:33.410" v="4764" actId="1076"/>
          <ac:spMkLst>
            <pc:docMk/>
            <pc:sldMk cId="990300652" sldId="256"/>
            <ac:spMk id="2" creationId="{BAD72C49-9323-40A7-5015-ACCA8006529F}"/>
          </ac:spMkLst>
        </pc:spChg>
        <pc:spChg chg="mod">
          <ac:chgData name="Darshil A Parekh" userId="9f6bf9d3-9987-42b8-8e19-0992ea64d4b8" providerId="ADAL" clId="{6AC43E88-C137-40E8-9CAB-5DEE8C3FAA3C}" dt="2024-10-26T12:05:16.013" v="3625" actId="113"/>
          <ac:spMkLst>
            <pc:docMk/>
            <pc:sldMk cId="990300652" sldId="256"/>
            <ac:spMk id="3" creationId="{686C71C6-6325-DC03-0D54-AC56F1E0AB44}"/>
          </ac:spMkLst>
        </pc:spChg>
        <pc:spChg chg="mod">
          <ac:chgData name="Darshil A Parekh" userId="9f6bf9d3-9987-42b8-8e19-0992ea64d4b8" providerId="ADAL" clId="{6AC43E88-C137-40E8-9CAB-5DEE8C3FAA3C}" dt="2024-10-27T12:25:41.502" v="4766" actId="15"/>
          <ac:spMkLst>
            <pc:docMk/>
            <pc:sldMk cId="990300652" sldId="256"/>
            <ac:spMk id="4" creationId="{E46801B6-8A40-EEC2-D468-3E50D8831EC4}"/>
          </ac:spMkLst>
        </pc:spChg>
      </pc:sldChg>
      <pc:sldChg chg="modSp mod modNotesTx">
        <pc:chgData name="Darshil A Parekh" userId="9f6bf9d3-9987-42b8-8e19-0992ea64d4b8" providerId="ADAL" clId="{6AC43E88-C137-40E8-9CAB-5DEE8C3FAA3C}" dt="2024-10-27T10:47:58.543" v="4486" actId="20577"/>
        <pc:sldMkLst>
          <pc:docMk/>
          <pc:sldMk cId="3594415053" sldId="257"/>
        </pc:sldMkLst>
        <pc:spChg chg="mod">
          <ac:chgData name="Darshil A Parekh" userId="9f6bf9d3-9987-42b8-8e19-0992ea64d4b8" providerId="ADAL" clId="{6AC43E88-C137-40E8-9CAB-5DEE8C3FAA3C}" dt="2024-10-26T11:17:28.595" v="2715"/>
          <ac:spMkLst>
            <pc:docMk/>
            <pc:sldMk cId="3594415053" sldId="257"/>
            <ac:spMk id="3" creationId="{B0D5A3D2-1BDF-332E-4B64-4F9E1C171A81}"/>
          </ac:spMkLst>
        </pc:spChg>
      </pc:sldChg>
      <pc:sldChg chg="addSp delSp modSp mod modClrScheme chgLayout modNotesTx">
        <pc:chgData name="Darshil A Parekh" userId="9f6bf9d3-9987-42b8-8e19-0992ea64d4b8" providerId="ADAL" clId="{6AC43E88-C137-40E8-9CAB-5DEE8C3FAA3C}" dt="2024-10-27T10:51:10.783" v="4763" actId="20577"/>
        <pc:sldMkLst>
          <pc:docMk/>
          <pc:sldMk cId="2818956636" sldId="258"/>
        </pc:sldMkLst>
        <pc:spChg chg="mod ord">
          <ac:chgData name="Darshil A Parekh" userId="9f6bf9d3-9987-42b8-8e19-0992ea64d4b8" providerId="ADAL" clId="{6AC43E88-C137-40E8-9CAB-5DEE8C3FAA3C}" dt="2024-10-27T03:46:08.167" v="3665" actId="20577"/>
          <ac:spMkLst>
            <pc:docMk/>
            <pc:sldMk cId="2818956636" sldId="258"/>
            <ac:spMk id="2" creationId="{89931CB4-4F1A-A4C5-9A31-4CBB4E42BC68}"/>
          </ac:spMkLst>
        </pc:spChg>
        <pc:spChg chg="del mod ord">
          <ac:chgData name="Darshil A Parekh" userId="9f6bf9d3-9987-42b8-8e19-0992ea64d4b8" providerId="ADAL" clId="{6AC43E88-C137-40E8-9CAB-5DEE8C3FAA3C}" dt="2024-10-26T11:18:02.052" v="2718" actId="700"/>
          <ac:spMkLst>
            <pc:docMk/>
            <pc:sldMk cId="2818956636" sldId="258"/>
            <ac:spMk id="3" creationId="{52E36739-BE62-0A42-0F38-8C271F81A4DF}"/>
          </ac:spMkLst>
        </pc:spChg>
        <pc:spChg chg="add del mod ord">
          <ac:chgData name="Darshil A Parekh" userId="9f6bf9d3-9987-42b8-8e19-0992ea64d4b8" providerId="ADAL" clId="{6AC43E88-C137-40E8-9CAB-5DEE8C3FAA3C}" dt="2024-10-26T11:19:06.930" v="2745" actId="700"/>
          <ac:spMkLst>
            <pc:docMk/>
            <pc:sldMk cId="2818956636" sldId="258"/>
            <ac:spMk id="4" creationId="{F95491FE-4999-6878-8307-9B609B38A5D4}"/>
          </ac:spMkLst>
        </pc:spChg>
        <pc:spChg chg="add del mod ord">
          <ac:chgData name="Darshil A Parekh" userId="9f6bf9d3-9987-42b8-8e19-0992ea64d4b8" providerId="ADAL" clId="{6AC43E88-C137-40E8-9CAB-5DEE8C3FAA3C}" dt="2024-10-26T11:18:16.726" v="2725"/>
          <ac:spMkLst>
            <pc:docMk/>
            <pc:sldMk cId="2818956636" sldId="258"/>
            <ac:spMk id="5" creationId="{9AEB4383-B634-4809-0683-23641C4CFC0F}"/>
          </ac:spMkLst>
        </pc:spChg>
        <pc:spChg chg="add mod">
          <ac:chgData name="Darshil A Parekh" userId="9f6bf9d3-9987-42b8-8e19-0992ea64d4b8" providerId="ADAL" clId="{6AC43E88-C137-40E8-9CAB-5DEE8C3FAA3C}" dt="2024-10-26T11:22:50.507" v="2767" actId="1076"/>
          <ac:spMkLst>
            <pc:docMk/>
            <pc:sldMk cId="2818956636" sldId="258"/>
            <ac:spMk id="6" creationId="{473D0699-3287-DEF2-311C-C25144FA3826}"/>
          </ac:spMkLst>
        </pc:spChg>
        <pc:spChg chg="add mod ord">
          <ac:chgData name="Darshil A Parekh" userId="9f6bf9d3-9987-42b8-8e19-0992ea64d4b8" providerId="ADAL" clId="{6AC43E88-C137-40E8-9CAB-5DEE8C3FAA3C}" dt="2024-10-26T11:22:36.742" v="2759" actId="14100"/>
          <ac:spMkLst>
            <pc:docMk/>
            <pc:sldMk cId="2818956636" sldId="258"/>
            <ac:spMk id="8" creationId="{C007A38B-B02A-E4F0-A5A4-54C51F9D6C73}"/>
          </ac:spMkLst>
        </pc:spChg>
        <pc:picChg chg="add mod ord">
          <ac:chgData name="Darshil A Parekh" userId="9f6bf9d3-9987-42b8-8e19-0992ea64d4b8" providerId="ADAL" clId="{6AC43E88-C137-40E8-9CAB-5DEE8C3FAA3C}" dt="2024-10-26T11:22:40.366" v="2761" actId="14100"/>
          <ac:picMkLst>
            <pc:docMk/>
            <pc:sldMk cId="2818956636" sldId="258"/>
            <ac:picMk id="7" creationId="{4E6577F0-1CBC-1A88-20D5-12DAED5D7640}"/>
          </ac:picMkLst>
        </pc:picChg>
        <pc:picChg chg="add del mod">
          <ac:chgData name="Darshil A Parekh" userId="9f6bf9d3-9987-42b8-8e19-0992ea64d4b8" providerId="ADAL" clId="{6AC43E88-C137-40E8-9CAB-5DEE8C3FAA3C}" dt="2024-10-26T11:18:19.102" v="2726" actId="478"/>
          <ac:picMkLst>
            <pc:docMk/>
            <pc:sldMk cId="2818956636" sldId="258"/>
            <ac:picMk id="2050" creationId="{F797B764-3840-C6C0-104E-F6C059CB3F29}"/>
          </ac:picMkLst>
        </pc:picChg>
      </pc:sldChg>
      <pc:sldChg chg="del">
        <pc:chgData name="Darshil A Parekh" userId="9f6bf9d3-9987-42b8-8e19-0992ea64d4b8" providerId="ADAL" clId="{6AC43E88-C137-40E8-9CAB-5DEE8C3FAA3C}" dt="2024-10-26T11:14:30.158" v="2668" actId="47"/>
        <pc:sldMkLst>
          <pc:docMk/>
          <pc:sldMk cId="2997738696" sldId="259"/>
        </pc:sldMkLst>
      </pc:sldChg>
      <pc:sldChg chg="addSp delSp modSp mod ord modNotesTx">
        <pc:chgData name="Darshil A Parekh" userId="9f6bf9d3-9987-42b8-8e19-0992ea64d4b8" providerId="ADAL" clId="{6AC43E88-C137-40E8-9CAB-5DEE8C3FAA3C}" dt="2024-10-27T10:32:17.737" v="4393" actId="20577"/>
        <pc:sldMkLst>
          <pc:docMk/>
          <pc:sldMk cId="2295835771" sldId="260"/>
        </pc:sldMkLst>
        <pc:spChg chg="mod">
          <ac:chgData name="Darshil A Parekh" userId="9f6bf9d3-9987-42b8-8e19-0992ea64d4b8" providerId="ADAL" clId="{6AC43E88-C137-40E8-9CAB-5DEE8C3FAA3C}" dt="2024-10-27T09:41:58.189" v="3937"/>
          <ac:spMkLst>
            <pc:docMk/>
            <pc:sldMk cId="2295835771" sldId="260"/>
            <ac:spMk id="3" creationId="{69755603-9EE2-8CC1-E6F9-EDC4FD896A0A}"/>
          </ac:spMkLst>
        </pc:spChg>
        <pc:spChg chg="add">
          <ac:chgData name="Darshil A Parekh" userId="9f6bf9d3-9987-42b8-8e19-0992ea64d4b8" providerId="ADAL" clId="{6AC43E88-C137-40E8-9CAB-5DEE8C3FAA3C}" dt="2024-10-26T11:17:52.993" v="2716"/>
          <ac:spMkLst>
            <pc:docMk/>
            <pc:sldMk cId="2295835771" sldId="260"/>
            <ac:spMk id="4" creationId="{D7F6DBE3-C6D9-48A2-B4EF-B20F69E6FC8E}"/>
          </ac:spMkLst>
        </pc:spChg>
        <pc:spChg chg="add">
          <ac:chgData name="Darshil A Parekh" userId="9f6bf9d3-9987-42b8-8e19-0992ea64d4b8" providerId="ADAL" clId="{6AC43E88-C137-40E8-9CAB-5DEE8C3FAA3C}" dt="2024-10-26T11:17:55.125" v="2717"/>
          <ac:spMkLst>
            <pc:docMk/>
            <pc:sldMk cId="2295835771" sldId="260"/>
            <ac:spMk id="5" creationId="{9B867B5A-4451-2F95-ECFA-9A258963B50A}"/>
          </ac:spMkLst>
        </pc:spChg>
        <pc:spChg chg="add mod">
          <ac:chgData name="Darshil A Parekh" userId="9f6bf9d3-9987-42b8-8e19-0992ea64d4b8" providerId="ADAL" clId="{6AC43E88-C137-40E8-9CAB-5DEE8C3FAA3C}" dt="2024-10-26T11:28:29.071" v="2998" actId="164"/>
          <ac:spMkLst>
            <pc:docMk/>
            <pc:sldMk cId="2295835771" sldId="260"/>
            <ac:spMk id="6" creationId="{6D9CD659-E659-FE5E-802B-F8CBD9763293}"/>
          </ac:spMkLst>
        </pc:spChg>
        <pc:spChg chg="add mod">
          <ac:chgData name="Darshil A Parekh" userId="9f6bf9d3-9987-42b8-8e19-0992ea64d4b8" providerId="ADAL" clId="{6AC43E88-C137-40E8-9CAB-5DEE8C3FAA3C}" dt="2024-10-26T11:28:29.071" v="2998" actId="164"/>
          <ac:spMkLst>
            <pc:docMk/>
            <pc:sldMk cId="2295835771" sldId="260"/>
            <ac:spMk id="7" creationId="{D850F22E-9913-709A-3578-A8B25E9FF975}"/>
          </ac:spMkLst>
        </pc:spChg>
        <pc:spChg chg="add mod">
          <ac:chgData name="Darshil A Parekh" userId="9f6bf9d3-9987-42b8-8e19-0992ea64d4b8" providerId="ADAL" clId="{6AC43E88-C137-40E8-9CAB-5DEE8C3FAA3C}" dt="2024-10-26T11:28:29.071" v="2998" actId="164"/>
          <ac:spMkLst>
            <pc:docMk/>
            <pc:sldMk cId="2295835771" sldId="260"/>
            <ac:spMk id="8" creationId="{E85F2128-7E01-D726-ABC5-DB6449D907DA}"/>
          </ac:spMkLst>
        </pc:spChg>
        <pc:spChg chg="add mod">
          <ac:chgData name="Darshil A Parekh" userId="9f6bf9d3-9987-42b8-8e19-0992ea64d4b8" providerId="ADAL" clId="{6AC43E88-C137-40E8-9CAB-5DEE8C3FAA3C}" dt="2024-10-26T11:28:29.071" v="2998" actId="164"/>
          <ac:spMkLst>
            <pc:docMk/>
            <pc:sldMk cId="2295835771" sldId="260"/>
            <ac:spMk id="9" creationId="{46B9FD85-CF37-4649-7BD6-F0C69338010C}"/>
          </ac:spMkLst>
        </pc:spChg>
        <pc:spChg chg="add mod">
          <ac:chgData name="Darshil A Parekh" userId="9f6bf9d3-9987-42b8-8e19-0992ea64d4b8" providerId="ADAL" clId="{6AC43E88-C137-40E8-9CAB-5DEE8C3FAA3C}" dt="2024-10-26T11:28:29.071" v="2998" actId="164"/>
          <ac:spMkLst>
            <pc:docMk/>
            <pc:sldMk cId="2295835771" sldId="260"/>
            <ac:spMk id="10" creationId="{24CC7A95-6EA2-9BD4-34F2-2F074EEBD15D}"/>
          </ac:spMkLst>
        </pc:spChg>
        <pc:spChg chg="add mod">
          <ac:chgData name="Darshil A Parekh" userId="9f6bf9d3-9987-42b8-8e19-0992ea64d4b8" providerId="ADAL" clId="{6AC43E88-C137-40E8-9CAB-5DEE8C3FAA3C}" dt="2024-10-26T11:28:29.071" v="2998" actId="164"/>
          <ac:spMkLst>
            <pc:docMk/>
            <pc:sldMk cId="2295835771" sldId="260"/>
            <ac:spMk id="11" creationId="{2834722D-B04F-4E87-DBED-891882E12F86}"/>
          </ac:spMkLst>
        </pc:spChg>
        <pc:spChg chg="add mod">
          <ac:chgData name="Darshil A Parekh" userId="9f6bf9d3-9987-42b8-8e19-0992ea64d4b8" providerId="ADAL" clId="{6AC43E88-C137-40E8-9CAB-5DEE8C3FAA3C}" dt="2024-10-26T11:32:49.931" v="3104" actId="14100"/>
          <ac:spMkLst>
            <pc:docMk/>
            <pc:sldMk cId="2295835771" sldId="260"/>
            <ac:spMk id="12" creationId="{D613407A-A0DC-E19A-0C8B-0E44D88A155F}"/>
          </ac:spMkLst>
        </pc:spChg>
        <pc:spChg chg="add mod">
          <ac:chgData name="Darshil A Parekh" userId="9f6bf9d3-9987-42b8-8e19-0992ea64d4b8" providerId="ADAL" clId="{6AC43E88-C137-40E8-9CAB-5DEE8C3FAA3C}" dt="2024-10-26T11:28:29.071" v="2998" actId="164"/>
          <ac:spMkLst>
            <pc:docMk/>
            <pc:sldMk cId="2295835771" sldId="260"/>
            <ac:spMk id="13" creationId="{A9AB1D15-F347-393A-EFD4-950DAF8F25B4}"/>
          </ac:spMkLst>
        </pc:spChg>
        <pc:spChg chg="add mod">
          <ac:chgData name="Darshil A Parekh" userId="9f6bf9d3-9987-42b8-8e19-0992ea64d4b8" providerId="ADAL" clId="{6AC43E88-C137-40E8-9CAB-5DEE8C3FAA3C}" dt="2024-10-26T11:28:29.071" v="2998" actId="164"/>
          <ac:spMkLst>
            <pc:docMk/>
            <pc:sldMk cId="2295835771" sldId="260"/>
            <ac:spMk id="14" creationId="{EEA667C7-D215-FFF3-A2A6-B63C011D238E}"/>
          </ac:spMkLst>
        </pc:spChg>
        <pc:spChg chg="add mod">
          <ac:chgData name="Darshil A Parekh" userId="9f6bf9d3-9987-42b8-8e19-0992ea64d4b8" providerId="ADAL" clId="{6AC43E88-C137-40E8-9CAB-5DEE8C3FAA3C}" dt="2024-10-26T11:28:29.071" v="2998" actId="164"/>
          <ac:spMkLst>
            <pc:docMk/>
            <pc:sldMk cId="2295835771" sldId="260"/>
            <ac:spMk id="15" creationId="{D93CA57C-E17F-2432-0A0F-E21B069D9F96}"/>
          </ac:spMkLst>
        </pc:spChg>
        <pc:spChg chg="add mod">
          <ac:chgData name="Darshil A Parekh" userId="9f6bf9d3-9987-42b8-8e19-0992ea64d4b8" providerId="ADAL" clId="{6AC43E88-C137-40E8-9CAB-5DEE8C3FAA3C}" dt="2024-10-26T11:28:29.071" v="2998" actId="164"/>
          <ac:spMkLst>
            <pc:docMk/>
            <pc:sldMk cId="2295835771" sldId="260"/>
            <ac:spMk id="16" creationId="{2563F0FC-216F-428F-6445-9E9F143A7784}"/>
          </ac:spMkLst>
        </pc:spChg>
        <pc:spChg chg="add mod">
          <ac:chgData name="Darshil A Parekh" userId="9f6bf9d3-9987-42b8-8e19-0992ea64d4b8" providerId="ADAL" clId="{6AC43E88-C137-40E8-9CAB-5DEE8C3FAA3C}" dt="2024-10-26T11:28:29.071" v="2998" actId="164"/>
          <ac:spMkLst>
            <pc:docMk/>
            <pc:sldMk cId="2295835771" sldId="260"/>
            <ac:spMk id="17" creationId="{B457199C-9311-47B7-4D13-270C1B684EA7}"/>
          </ac:spMkLst>
        </pc:spChg>
        <pc:spChg chg="add mod">
          <ac:chgData name="Darshil A Parekh" userId="9f6bf9d3-9987-42b8-8e19-0992ea64d4b8" providerId="ADAL" clId="{6AC43E88-C137-40E8-9CAB-5DEE8C3FAA3C}" dt="2024-10-26T11:34:46.694" v="3119" actId="1076"/>
          <ac:spMkLst>
            <pc:docMk/>
            <pc:sldMk cId="2295835771" sldId="260"/>
            <ac:spMk id="21" creationId="{AF0B872F-E76F-5DC0-3D24-0502A2F0181B}"/>
          </ac:spMkLst>
        </pc:spChg>
        <pc:spChg chg="add mod">
          <ac:chgData name="Darshil A Parekh" userId="9f6bf9d3-9987-42b8-8e19-0992ea64d4b8" providerId="ADAL" clId="{6AC43E88-C137-40E8-9CAB-5DEE8C3FAA3C}" dt="2024-10-26T11:34:39.804" v="3118" actId="1076"/>
          <ac:spMkLst>
            <pc:docMk/>
            <pc:sldMk cId="2295835771" sldId="260"/>
            <ac:spMk id="23" creationId="{7939B60A-6781-CDB9-F195-10B6B9D4E48E}"/>
          </ac:spMkLst>
        </pc:spChg>
        <pc:spChg chg="add mod">
          <ac:chgData name="Darshil A Parekh" userId="9f6bf9d3-9987-42b8-8e19-0992ea64d4b8" providerId="ADAL" clId="{6AC43E88-C137-40E8-9CAB-5DEE8C3FAA3C}" dt="2024-10-26T11:34:37.087" v="3117" actId="1076"/>
          <ac:spMkLst>
            <pc:docMk/>
            <pc:sldMk cId="2295835771" sldId="260"/>
            <ac:spMk id="25" creationId="{50D90C69-E179-94CA-2B7E-EBA48B6CB1E1}"/>
          </ac:spMkLst>
        </pc:spChg>
        <pc:spChg chg="add mod">
          <ac:chgData name="Darshil A Parekh" userId="9f6bf9d3-9987-42b8-8e19-0992ea64d4b8" providerId="ADAL" clId="{6AC43E88-C137-40E8-9CAB-5DEE8C3FAA3C}" dt="2024-10-26T11:35:07.914" v="3124" actId="1076"/>
          <ac:spMkLst>
            <pc:docMk/>
            <pc:sldMk cId="2295835771" sldId="260"/>
            <ac:spMk id="27" creationId="{B1B1FE83-0A7B-23CC-651E-F48EAE5BF922}"/>
          </ac:spMkLst>
        </pc:spChg>
        <pc:spChg chg="add mod">
          <ac:chgData name="Darshil A Parekh" userId="9f6bf9d3-9987-42b8-8e19-0992ea64d4b8" providerId="ADAL" clId="{6AC43E88-C137-40E8-9CAB-5DEE8C3FAA3C}" dt="2024-10-26T11:35:20.015" v="3127" actId="1076"/>
          <ac:spMkLst>
            <pc:docMk/>
            <pc:sldMk cId="2295835771" sldId="260"/>
            <ac:spMk id="29" creationId="{7A70C099-3170-396A-BD17-65F5FF202E5A}"/>
          </ac:spMkLst>
        </pc:spChg>
        <pc:grpChg chg="add mod">
          <ac:chgData name="Darshil A Parekh" userId="9f6bf9d3-9987-42b8-8e19-0992ea64d4b8" providerId="ADAL" clId="{6AC43E88-C137-40E8-9CAB-5DEE8C3FAA3C}" dt="2024-10-26T11:28:40.287" v="2999" actId="164"/>
          <ac:grpSpMkLst>
            <pc:docMk/>
            <pc:sldMk cId="2295835771" sldId="260"/>
            <ac:grpSpMk id="18" creationId="{4F1030D8-8178-42D7-24FE-50F8C7957068}"/>
          </ac:grpSpMkLst>
        </pc:grpChg>
        <pc:grpChg chg="add del mod">
          <ac:chgData name="Darshil A Parekh" userId="9f6bf9d3-9987-42b8-8e19-0992ea64d4b8" providerId="ADAL" clId="{6AC43E88-C137-40E8-9CAB-5DEE8C3FAA3C}" dt="2024-10-26T11:34:33.836" v="3116" actId="1076"/>
          <ac:grpSpMkLst>
            <pc:docMk/>
            <pc:sldMk cId="2295835771" sldId="260"/>
            <ac:grpSpMk id="19" creationId="{64D763CE-C7F9-F110-9217-8052C6108674}"/>
          </ac:grpSpMkLst>
        </pc:grpChg>
        <pc:picChg chg="add">
          <ac:chgData name="Darshil A Parekh" userId="9f6bf9d3-9987-42b8-8e19-0992ea64d4b8" providerId="ADAL" clId="{6AC43E88-C137-40E8-9CAB-5DEE8C3FAA3C}" dt="2024-10-26T11:17:52.993" v="2716"/>
          <ac:picMkLst>
            <pc:docMk/>
            <pc:sldMk cId="2295835771" sldId="260"/>
            <ac:picMk id="1026" creationId="{987A2193-FAA5-FEDD-E4AF-99B9C165CEF3}"/>
          </ac:picMkLst>
        </pc:picChg>
        <pc:picChg chg="add">
          <ac:chgData name="Darshil A Parekh" userId="9f6bf9d3-9987-42b8-8e19-0992ea64d4b8" providerId="ADAL" clId="{6AC43E88-C137-40E8-9CAB-5DEE8C3FAA3C}" dt="2024-10-26T11:17:55.125" v="2717"/>
          <ac:picMkLst>
            <pc:docMk/>
            <pc:sldMk cId="2295835771" sldId="260"/>
            <ac:picMk id="1028" creationId="{654DB640-9EFF-3FFE-4480-D31EA3722FF4}"/>
          </ac:picMkLst>
        </pc:picChg>
      </pc:sldChg>
      <pc:sldChg chg="addSp delSp modSp add del mod modClrScheme chgLayout">
        <pc:chgData name="Darshil A Parekh" userId="9f6bf9d3-9987-42b8-8e19-0992ea64d4b8" providerId="ADAL" clId="{6AC43E88-C137-40E8-9CAB-5DEE8C3FAA3C}" dt="2024-10-27T03:53:52.959" v="3842" actId="1076"/>
        <pc:sldMkLst>
          <pc:docMk/>
          <pc:sldMk cId="3820866111" sldId="261"/>
        </pc:sldMkLst>
        <pc:spChg chg="mod ord">
          <ac:chgData name="Darshil A Parekh" userId="9f6bf9d3-9987-42b8-8e19-0992ea64d4b8" providerId="ADAL" clId="{6AC43E88-C137-40E8-9CAB-5DEE8C3FAA3C}" dt="2024-10-27T03:53:13.243" v="3828" actId="20577"/>
          <ac:spMkLst>
            <pc:docMk/>
            <pc:sldMk cId="3820866111" sldId="261"/>
            <ac:spMk id="2" creationId="{BFDB76D3-3D92-7AAE-7CCE-CA802927D500}"/>
          </ac:spMkLst>
        </pc:spChg>
        <pc:spChg chg="add del">
          <ac:chgData name="Darshil A Parekh" userId="9f6bf9d3-9987-42b8-8e19-0992ea64d4b8" providerId="ADAL" clId="{6AC43E88-C137-40E8-9CAB-5DEE8C3FAA3C}" dt="2024-10-26T07:31:55.370" v="338"/>
          <ac:spMkLst>
            <pc:docMk/>
            <pc:sldMk cId="3820866111" sldId="261"/>
            <ac:spMk id="3" creationId="{69755603-9EE2-8CC1-E6F9-EDC4FD896A0A}"/>
          </ac:spMkLst>
        </pc:spChg>
        <pc:spChg chg="add del mod ord">
          <ac:chgData name="Darshil A Parekh" userId="9f6bf9d3-9987-42b8-8e19-0992ea64d4b8" providerId="ADAL" clId="{6AC43E88-C137-40E8-9CAB-5DEE8C3FAA3C}" dt="2024-10-26T07:32:35.013" v="345" actId="700"/>
          <ac:spMkLst>
            <pc:docMk/>
            <pc:sldMk cId="3820866111" sldId="261"/>
            <ac:spMk id="4" creationId="{AA005731-0DB2-6EE2-E602-71AB3AE7B77A}"/>
          </ac:spMkLst>
        </pc:spChg>
        <pc:spChg chg="add del mod ord">
          <ac:chgData name="Darshil A Parekh" userId="9f6bf9d3-9987-42b8-8e19-0992ea64d4b8" providerId="ADAL" clId="{6AC43E88-C137-40E8-9CAB-5DEE8C3FAA3C}" dt="2024-10-26T07:32:44.129" v="349" actId="700"/>
          <ac:spMkLst>
            <pc:docMk/>
            <pc:sldMk cId="3820866111" sldId="261"/>
            <ac:spMk id="5" creationId="{8FA2D3BB-5E82-F8CB-6DE6-C58DE9A9F6D9}"/>
          </ac:spMkLst>
        </pc:spChg>
        <pc:picChg chg="add mod">
          <ac:chgData name="Darshil A Parekh" userId="9f6bf9d3-9987-42b8-8e19-0992ea64d4b8" providerId="ADAL" clId="{6AC43E88-C137-40E8-9CAB-5DEE8C3FAA3C}" dt="2024-10-26T07:31:53.509" v="337"/>
          <ac:picMkLst>
            <pc:docMk/>
            <pc:sldMk cId="3820866111" sldId="261"/>
            <ac:picMk id="7170" creationId="{EC5142BE-70B6-FD9F-01BD-159C93476901}"/>
          </ac:picMkLst>
        </pc:picChg>
        <pc:picChg chg="add mod ord">
          <ac:chgData name="Darshil A Parekh" userId="9f6bf9d3-9987-42b8-8e19-0992ea64d4b8" providerId="ADAL" clId="{6AC43E88-C137-40E8-9CAB-5DEE8C3FAA3C}" dt="2024-10-27T03:53:36.897" v="3837" actId="1076"/>
          <ac:picMkLst>
            <pc:docMk/>
            <pc:sldMk cId="3820866111" sldId="261"/>
            <ac:picMk id="7172" creationId="{C585DD76-926C-559F-C395-0C6F565D9157}"/>
          </ac:picMkLst>
        </pc:picChg>
        <pc:picChg chg="add mod">
          <ac:chgData name="Darshil A Parekh" userId="9f6bf9d3-9987-42b8-8e19-0992ea64d4b8" providerId="ADAL" clId="{6AC43E88-C137-40E8-9CAB-5DEE8C3FAA3C}" dt="2024-10-27T03:53:41.302" v="3838" actId="1076"/>
          <ac:picMkLst>
            <pc:docMk/>
            <pc:sldMk cId="3820866111" sldId="261"/>
            <ac:picMk id="8194" creationId="{AB55EC78-ECCF-8C8A-7589-D5857805AA3A}"/>
          </ac:picMkLst>
        </pc:picChg>
        <pc:picChg chg="add mod">
          <ac:chgData name="Darshil A Parekh" userId="9f6bf9d3-9987-42b8-8e19-0992ea64d4b8" providerId="ADAL" clId="{6AC43E88-C137-40E8-9CAB-5DEE8C3FAA3C}" dt="2024-10-27T03:53:52.959" v="3842" actId="1076"/>
          <ac:picMkLst>
            <pc:docMk/>
            <pc:sldMk cId="3820866111" sldId="261"/>
            <ac:picMk id="9218" creationId="{9845565F-231B-A249-38C7-4C0B21EA58D3}"/>
          </ac:picMkLst>
        </pc:picChg>
      </pc:sldChg>
      <pc:sldChg chg="addSp delSp modSp add del mod">
        <pc:chgData name="Darshil A Parekh" userId="9f6bf9d3-9987-42b8-8e19-0992ea64d4b8" providerId="ADAL" clId="{6AC43E88-C137-40E8-9CAB-5DEE8C3FAA3C}" dt="2024-10-26T11:13:30.990" v="2653" actId="47"/>
        <pc:sldMkLst>
          <pc:docMk/>
          <pc:sldMk cId="3582420121" sldId="262"/>
        </pc:sldMkLst>
        <pc:spChg chg="mod">
          <ac:chgData name="Darshil A Parekh" userId="9f6bf9d3-9987-42b8-8e19-0992ea64d4b8" providerId="ADAL" clId="{6AC43E88-C137-40E8-9CAB-5DEE8C3FAA3C}" dt="2024-10-26T11:13:26.322" v="2651" actId="21"/>
          <ac:spMkLst>
            <pc:docMk/>
            <pc:sldMk cId="3582420121" sldId="262"/>
            <ac:spMk id="2" creationId="{BFDB76D3-3D92-7AAE-7CCE-CA802927D500}"/>
          </ac:spMkLst>
        </pc:spChg>
        <pc:spChg chg="del">
          <ac:chgData name="Darshil A Parekh" userId="9f6bf9d3-9987-42b8-8e19-0992ea64d4b8" providerId="ADAL" clId="{6AC43E88-C137-40E8-9CAB-5DEE8C3FAA3C}" dt="2024-10-26T05:34:35.807" v="95"/>
          <ac:spMkLst>
            <pc:docMk/>
            <pc:sldMk cId="3582420121" sldId="262"/>
            <ac:spMk id="3" creationId="{69755603-9EE2-8CC1-E6F9-EDC4FD896A0A}"/>
          </ac:spMkLst>
        </pc:spChg>
        <pc:spChg chg="add del mod">
          <ac:chgData name="Darshil A Parekh" userId="9f6bf9d3-9987-42b8-8e19-0992ea64d4b8" providerId="ADAL" clId="{6AC43E88-C137-40E8-9CAB-5DEE8C3FAA3C}" dt="2024-10-26T05:34:50.578" v="97"/>
          <ac:spMkLst>
            <pc:docMk/>
            <pc:sldMk cId="3582420121" sldId="262"/>
            <ac:spMk id="4" creationId="{CEF5627D-95EA-C6D7-8357-CC99B55A478C}"/>
          </ac:spMkLst>
        </pc:spChg>
        <pc:spChg chg="add del mod">
          <ac:chgData name="Darshil A Parekh" userId="9f6bf9d3-9987-42b8-8e19-0992ea64d4b8" providerId="ADAL" clId="{6AC43E88-C137-40E8-9CAB-5DEE8C3FAA3C}" dt="2024-10-26T07:23:26.100" v="207"/>
          <ac:spMkLst>
            <pc:docMk/>
            <pc:sldMk cId="3582420121" sldId="262"/>
            <ac:spMk id="5" creationId="{91FECD68-0E3F-83AC-0086-1E76C16D7DC9}"/>
          </ac:spMkLst>
        </pc:spChg>
        <pc:spChg chg="add mod">
          <ac:chgData name="Darshil A Parekh" userId="9f6bf9d3-9987-42b8-8e19-0992ea64d4b8" providerId="ADAL" clId="{6AC43E88-C137-40E8-9CAB-5DEE8C3FAA3C}" dt="2024-10-26T05:35:25.148" v="101" actId="1076"/>
          <ac:spMkLst>
            <pc:docMk/>
            <pc:sldMk cId="3582420121" sldId="262"/>
            <ac:spMk id="6" creationId="{868AD70E-A1F0-0B17-FB72-01AF5D32547C}"/>
          </ac:spMkLst>
        </pc:spChg>
        <pc:spChg chg="add">
          <ac:chgData name="Darshil A Parekh" userId="9f6bf9d3-9987-42b8-8e19-0992ea64d4b8" providerId="ADAL" clId="{6AC43E88-C137-40E8-9CAB-5DEE8C3FAA3C}" dt="2024-10-26T05:35:26.379" v="102"/>
          <ac:spMkLst>
            <pc:docMk/>
            <pc:sldMk cId="3582420121" sldId="262"/>
            <ac:spMk id="7" creationId="{6C7195B0-D535-73EE-6C87-CBB7B840149A}"/>
          </ac:spMkLst>
        </pc:spChg>
        <pc:spChg chg="add mod">
          <ac:chgData name="Darshil A Parekh" userId="9f6bf9d3-9987-42b8-8e19-0992ea64d4b8" providerId="ADAL" clId="{6AC43E88-C137-40E8-9CAB-5DEE8C3FAA3C}" dt="2024-10-26T07:23:26.100" v="207"/>
          <ac:spMkLst>
            <pc:docMk/>
            <pc:sldMk cId="3582420121" sldId="262"/>
            <ac:spMk id="9" creationId="{0E540446-DFDB-FB31-1901-EC88C038A856}"/>
          </ac:spMkLst>
        </pc:spChg>
        <pc:graphicFrameChg chg="add mod">
          <ac:chgData name="Darshil A Parekh" userId="9f6bf9d3-9987-42b8-8e19-0992ea64d4b8" providerId="ADAL" clId="{6AC43E88-C137-40E8-9CAB-5DEE8C3FAA3C}" dt="2024-10-26T07:23:26.100" v="207"/>
          <ac:graphicFrameMkLst>
            <pc:docMk/>
            <pc:sldMk cId="3582420121" sldId="262"/>
            <ac:graphicFrameMk id="8" creationId="{A73B8F47-BA87-16D3-3313-3DA7077E86D7}"/>
          </ac:graphicFrameMkLst>
        </pc:graphicFrameChg>
        <pc:picChg chg="add del mod">
          <ac:chgData name="Darshil A Parekh" userId="9f6bf9d3-9987-42b8-8e19-0992ea64d4b8" providerId="ADAL" clId="{6AC43E88-C137-40E8-9CAB-5DEE8C3FAA3C}" dt="2024-10-26T05:34:45.162" v="96" actId="478"/>
          <ac:picMkLst>
            <pc:docMk/>
            <pc:sldMk cId="3582420121" sldId="262"/>
            <ac:picMk id="1026" creationId="{732426AF-E91F-E57D-E4EB-678BCFCB11E6}"/>
          </ac:picMkLst>
        </pc:picChg>
        <pc:picChg chg="add del mod">
          <ac:chgData name="Darshil A Parekh" userId="9f6bf9d3-9987-42b8-8e19-0992ea64d4b8" providerId="ADAL" clId="{6AC43E88-C137-40E8-9CAB-5DEE8C3FAA3C}" dt="2024-10-26T05:35:03.709" v="98" actId="478"/>
          <ac:picMkLst>
            <pc:docMk/>
            <pc:sldMk cId="3582420121" sldId="262"/>
            <ac:picMk id="1028" creationId="{CD71E3B2-E9AA-3E30-E465-98EC118304CD}"/>
          </ac:picMkLst>
        </pc:picChg>
        <pc:picChg chg="add mod">
          <ac:chgData name="Darshil A Parekh" userId="9f6bf9d3-9987-42b8-8e19-0992ea64d4b8" providerId="ADAL" clId="{6AC43E88-C137-40E8-9CAB-5DEE8C3FAA3C}" dt="2024-10-26T05:35:25.148" v="101" actId="1076"/>
          <ac:picMkLst>
            <pc:docMk/>
            <pc:sldMk cId="3582420121" sldId="262"/>
            <ac:picMk id="1030" creationId="{57530E7D-4FBD-BDA7-0DC7-AE5DFB225DBF}"/>
          </ac:picMkLst>
        </pc:picChg>
        <pc:picChg chg="add mod">
          <ac:chgData name="Darshil A Parekh" userId="9f6bf9d3-9987-42b8-8e19-0992ea64d4b8" providerId="ADAL" clId="{6AC43E88-C137-40E8-9CAB-5DEE8C3FAA3C}" dt="2024-10-26T05:35:25.148" v="101" actId="1076"/>
          <ac:picMkLst>
            <pc:docMk/>
            <pc:sldMk cId="3582420121" sldId="262"/>
            <ac:picMk id="1031" creationId="{A754A503-ADB5-C13B-2430-99AE8EA9551D}"/>
          </ac:picMkLst>
        </pc:picChg>
        <pc:picChg chg="add mod">
          <ac:chgData name="Darshil A Parekh" userId="9f6bf9d3-9987-42b8-8e19-0992ea64d4b8" providerId="ADAL" clId="{6AC43E88-C137-40E8-9CAB-5DEE8C3FAA3C}" dt="2024-10-26T05:35:25.148" v="101" actId="1076"/>
          <ac:picMkLst>
            <pc:docMk/>
            <pc:sldMk cId="3582420121" sldId="262"/>
            <ac:picMk id="1032" creationId="{48494BAC-F9E2-5F3E-38DA-1A6B49370A2C}"/>
          </ac:picMkLst>
        </pc:picChg>
        <pc:picChg chg="add mod">
          <ac:chgData name="Darshil A Parekh" userId="9f6bf9d3-9987-42b8-8e19-0992ea64d4b8" providerId="ADAL" clId="{6AC43E88-C137-40E8-9CAB-5DEE8C3FAA3C}" dt="2024-10-26T05:35:25.148" v="101" actId="1076"/>
          <ac:picMkLst>
            <pc:docMk/>
            <pc:sldMk cId="3582420121" sldId="262"/>
            <ac:picMk id="1033" creationId="{47D499A0-29FA-522E-EA48-0E73A2CD5840}"/>
          </ac:picMkLst>
        </pc:picChg>
        <pc:picChg chg="add">
          <ac:chgData name="Darshil A Parekh" userId="9f6bf9d3-9987-42b8-8e19-0992ea64d4b8" providerId="ADAL" clId="{6AC43E88-C137-40E8-9CAB-5DEE8C3FAA3C}" dt="2024-10-26T05:35:26.379" v="102"/>
          <ac:picMkLst>
            <pc:docMk/>
            <pc:sldMk cId="3582420121" sldId="262"/>
            <ac:picMk id="1035" creationId="{4B9965B9-FEC8-402B-E4A9-7BCA51615A0E}"/>
          </ac:picMkLst>
        </pc:picChg>
        <pc:picChg chg="add">
          <ac:chgData name="Darshil A Parekh" userId="9f6bf9d3-9987-42b8-8e19-0992ea64d4b8" providerId="ADAL" clId="{6AC43E88-C137-40E8-9CAB-5DEE8C3FAA3C}" dt="2024-10-26T05:35:26.379" v="102"/>
          <ac:picMkLst>
            <pc:docMk/>
            <pc:sldMk cId="3582420121" sldId="262"/>
            <ac:picMk id="1036" creationId="{9C6F166D-62AC-B963-85A9-6218DAC6584C}"/>
          </ac:picMkLst>
        </pc:picChg>
        <pc:picChg chg="add">
          <ac:chgData name="Darshil A Parekh" userId="9f6bf9d3-9987-42b8-8e19-0992ea64d4b8" providerId="ADAL" clId="{6AC43E88-C137-40E8-9CAB-5DEE8C3FAA3C}" dt="2024-10-26T05:35:26.379" v="102"/>
          <ac:picMkLst>
            <pc:docMk/>
            <pc:sldMk cId="3582420121" sldId="262"/>
            <ac:picMk id="1037" creationId="{CA7034CC-2BC9-1716-C633-8F244AD2587D}"/>
          </ac:picMkLst>
        </pc:picChg>
        <pc:picChg chg="add">
          <ac:chgData name="Darshil A Parekh" userId="9f6bf9d3-9987-42b8-8e19-0992ea64d4b8" providerId="ADAL" clId="{6AC43E88-C137-40E8-9CAB-5DEE8C3FAA3C}" dt="2024-10-26T05:35:26.379" v="102"/>
          <ac:picMkLst>
            <pc:docMk/>
            <pc:sldMk cId="3582420121" sldId="262"/>
            <ac:picMk id="1038" creationId="{6D826E64-A638-7764-81AE-FCAAFE3918E9}"/>
          </ac:picMkLst>
        </pc:picChg>
      </pc:sldChg>
      <pc:sldChg chg="modSp add del mod">
        <pc:chgData name="Darshil A Parekh" userId="9f6bf9d3-9987-42b8-8e19-0992ea64d4b8" providerId="ADAL" clId="{6AC43E88-C137-40E8-9CAB-5DEE8C3FAA3C}" dt="2024-10-26T07:34:53.499" v="376" actId="47"/>
        <pc:sldMkLst>
          <pc:docMk/>
          <pc:sldMk cId="967368092" sldId="263"/>
        </pc:sldMkLst>
        <pc:spChg chg="mod">
          <ac:chgData name="Darshil A Parekh" userId="9f6bf9d3-9987-42b8-8e19-0992ea64d4b8" providerId="ADAL" clId="{6AC43E88-C137-40E8-9CAB-5DEE8C3FAA3C}" dt="2024-10-26T07:30:47.719" v="320" actId="20577"/>
          <ac:spMkLst>
            <pc:docMk/>
            <pc:sldMk cId="967368092" sldId="263"/>
            <ac:spMk id="2" creationId="{F12CE10A-E17C-C199-768F-AF4EEB269ADD}"/>
          </ac:spMkLst>
        </pc:spChg>
        <pc:spChg chg="mod">
          <ac:chgData name="Darshil A Parekh" userId="9f6bf9d3-9987-42b8-8e19-0992ea64d4b8" providerId="ADAL" clId="{6AC43E88-C137-40E8-9CAB-5DEE8C3FAA3C}" dt="2024-10-26T07:31:04.059" v="326" actId="20577"/>
          <ac:spMkLst>
            <pc:docMk/>
            <pc:sldMk cId="967368092" sldId="263"/>
            <ac:spMk id="3" creationId="{FC348CDF-0B41-F333-F38A-681F9AC542AE}"/>
          </ac:spMkLst>
        </pc:spChg>
      </pc:sldChg>
      <pc:sldChg chg="addSp delSp modSp new add del mod modClrScheme chgLayout">
        <pc:chgData name="Darshil A Parekh" userId="9f6bf9d3-9987-42b8-8e19-0992ea64d4b8" providerId="ADAL" clId="{6AC43E88-C137-40E8-9CAB-5DEE8C3FAA3C}" dt="2024-10-26T07:34:53.499" v="376" actId="47"/>
        <pc:sldMkLst>
          <pc:docMk/>
          <pc:sldMk cId="4098255596" sldId="264"/>
        </pc:sldMkLst>
        <pc:spChg chg="del">
          <ac:chgData name="Darshil A Parekh" userId="9f6bf9d3-9987-42b8-8e19-0992ea64d4b8" providerId="ADAL" clId="{6AC43E88-C137-40E8-9CAB-5DEE8C3FAA3C}" dt="2024-10-26T05:10:37.298" v="1" actId="700"/>
          <ac:spMkLst>
            <pc:docMk/>
            <pc:sldMk cId="4098255596" sldId="264"/>
            <ac:spMk id="2" creationId="{EBA6374E-7FD9-D106-0F9E-EADE84B92FE6}"/>
          </ac:spMkLst>
        </pc:spChg>
        <pc:spChg chg="del">
          <ac:chgData name="Darshil A Parekh" userId="9f6bf9d3-9987-42b8-8e19-0992ea64d4b8" providerId="ADAL" clId="{6AC43E88-C137-40E8-9CAB-5DEE8C3FAA3C}" dt="2024-10-26T05:10:37.298" v="1" actId="700"/>
          <ac:spMkLst>
            <pc:docMk/>
            <pc:sldMk cId="4098255596" sldId="264"/>
            <ac:spMk id="3" creationId="{96A179A5-6BA0-3A5D-C42B-9DE75499B74A}"/>
          </ac:spMkLst>
        </pc:spChg>
        <pc:spChg chg="add mod">
          <ac:chgData name="Darshil A Parekh" userId="9f6bf9d3-9987-42b8-8e19-0992ea64d4b8" providerId="ADAL" clId="{6AC43E88-C137-40E8-9CAB-5DEE8C3FAA3C}" dt="2024-10-26T05:14:32.001" v="14" actId="20577"/>
          <ac:spMkLst>
            <pc:docMk/>
            <pc:sldMk cId="4098255596" sldId="264"/>
            <ac:spMk id="4" creationId="{0CFBEB8E-045F-18FE-792E-42D63412EE3A}"/>
          </ac:spMkLst>
        </pc:spChg>
      </pc:sldChg>
      <pc:sldChg chg="addSp delSp modSp new mod ord modAnim">
        <pc:chgData name="Darshil A Parekh" userId="9f6bf9d3-9987-42b8-8e19-0992ea64d4b8" providerId="ADAL" clId="{6AC43E88-C137-40E8-9CAB-5DEE8C3FAA3C}" dt="2024-10-26T09:40:35.023" v="2512" actId="14100"/>
        <pc:sldMkLst>
          <pc:docMk/>
          <pc:sldMk cId="1956730463" sldId="265"/>
        </pc:sldMkLst>
        <pc:spChg chg="del">
          <ac:chgData name="Darshil A Parekh" userId="9f6bf9d3-9987-42b8-8e19-0992ea64d4b8" providerId="ADAL" clId="{6AC43E88-C137-40E8-9CAB-5DEE8C3FAA3C}" dt="2024-10-26T05:28:55.902" v="72" actId="478"/>
          <ac:spMkLst>
            <pc:docMk/>
            <pc:sldMk cId="1956730463" sldId="265"/>
            <ac:spMk id="2" creationId="{56D8DA39-FE04-CA2D-D283-B9E5C9D4B297}"/>
          </ac:spMkLst>
        </pc:spChg>
        <pc:spChg chg="del">
          <ac:chgData name="Darshil A Parekh" userId="9f6bf9d3-9987-42b8-8e19-0992ea64d4b8" providerId="ADAL" clId="{6AC43E88-C137-40E8-9CAB-5DEE8C3FAA3C}" dt="2024-10-26T05:28:55.902" v="72" actId="478"/>
          <ac:spMkLst>
            <pc:docMk/>
            <pc:sldMk cId="1956730463" sldId="265"/>
            <ac:spMk id="3" creationId="{08ED66E4-1977-62D1-2E3E-601D16DB7132}"/>
          </ac:spMkLst>
        </pc:spChg>
        <pc:spChg chg="add mod">
          <ac:chgData name="Darshil A Parekh" userId="9f6bf9d3-9987-42b8-8e19-0992ea64d4b8" providerId="ADAL" clId="{6AC43E88-C137-40E8-9CAB-5DEE8C3FAA3C}" dt="2024-10-26T05:28:52.736" v="71"/>
          <ac:spMkLst>
            <pc:docMk/>
            <pc:sldMk cId="1956730463" sldId="265"/>
            <ac:spMk id="4" creationId="{8B88D78B-7488-776E-6752-A544A055F8E2}"/>
          </ac:spMkLst>
        </pc:spChg>
        <pc:spChg chg="add mod">
          <ac:chgData name="Darshil A Parekh" userId="9f6bf9d3-9987-42b8-8e19-0992ea64d4b8" providerId="ADAL" clId="{6AC43E88-C137-40E8-9CAB-5DEE8C3FAA3C}" dt="2024-10-26T05:28:51.892" v="70"/>
          <ac:spMkLst>
            <pc:docMk/>
            <pc:sldMk cId="1956730463" sldId="265"/>
            <ac:spMk id="5" creationId="{36F531E1-568F-650A-C7A1-E2D2927E3E4B}"/>
          </ac:spMkLst>
        </pc:spChg>
        <pc:spChg chg="add mod">
          <ac:chgData name="Darshil A Parekh" userId="9f6bf9d3-9987-42b8-8e19-0992ea64d4b8" providerId="ADAL" clId="{6AC43E88-C137-40E8-9CAB-5DEE8C3FAA3C}" dt="2024-10-26T05:28:51.892" v="70"/>
          <ac:spMkLst>
            <pc:docMk/>
            <pc:sldMk cId="1956730463" sldId="265"/>
            <ac:spMk id="6" creationId="{F8CC9480-36D0-B3DC-7973-1D174B83E8A4}"/>
          </ac:spMkLst>
        </pc:spChg>
        <pc:spChg chg="add mod">
          <ac:chgData name="Darshil A Parekh" userId="9f6bf9d3-9987-42b8-8e19-0992ea64d4b8" providerId="ADAL" clId="{6AC43E88-C137-40E8-9CAB-5DEE8C3FAA3C}" dt="2024-10-26T05:28:51.892" v="70"/>
          <ac:spMkLst>
            <pc:docMk/>
            <pc:sldMk cId="1956730463" sldId="265"/>
            <ac:spMk id="8" creationId="{DAB322DC-68E4-6D47-5A9C-7EBAEA4F51D9}"/>
          </ac:spMkLst>
        </pc:spChg>
        <pc:spChg chg="add mod">
          <ac:chgData name="Darshil A Parekh" userId="9f6bf9d3-9987-42b8-8e19-0992ea64d4b8" providerId="ADAL" clId="{6AC43E88-C137-40E8-9CAB-5DEE8C3FAA3C}" dt="2024-10-26T05:28:51.892" v="70"/>
          <ac:spMkLst>
            <pc:docMk/>
            <pc:sldMk cId="1956730463" sldId="265"/>
            <ac:spMk id="9" creationId="{87AE52AF-7C11-8D93-6D33-DBDFDC87CE37}"/>
          </ac:spMkLst>
        </pc:spChg>
        <pc:spChg chg="add mod">
          <ac:chgData name="Darshil A Parekh" userId="9f6bf9d3-9987-42b8-8e19-0992ea64d4b8" providerId="ADAL" clId="{6AC43E88-C137-40E8-9CAB-5DEE8C3FAA3C}" dt="2024-10-26T05:28:51.892" v="70"/>
          <ac:spMkLst>
            <pc:docMk/>
            <pc:sldMk cId="1956730463" sldId="265"/>
            <ac:spMk id="12" creationId="{657DFE0F-C23C-B9C3-F88E-B2DC182AE135}"/>
          </ac:spMkLst>
        </pc:spChg>
        <pc:spChg chg="add mod">
          <ac:chgData name="Darshil A Parekh" userId="9f6bf9d3-9987-42b8-8e19-0992ea64d4b8" providerId="ADAL" clId="{6AC43E88-C137-40E8-9CAB-5DEE8C3FAA3C}" dt="2024-10-26T05:28:51.892" v="70"/>
          <ac:spMkLst>
            <pc:docMk/>
            <pc:sldMk cId="1956730463" sldId="265"/>
            <ac:spMk id="13" creationId="{9ED405FE-FC3A-ADCD-0494-013F7BA9052E}"/>
          </ac:spMkLst>
        </pc:spChg>
        <pc:spChg chg="add mod">
          <ac:chgData name="Darshil A Parekh" userId="9f6bf9d3-9987-42b8-8e19-0992ea64d4b8" providerId="ADAL" clId="{6AC43E88-C137-40E8-9CAB-5DEE8C3FAA3C}" dt="2024-10-26T05:28:51.892" v="70"/>
          <ac:spMkLst>
            <pc:docMk/>
            <pc:sldMk cId="1956730463" sldId="265"/>
            <ac:spMk id="15" creationId="{52C164DA-EEE9-F3E3-86C3-A5D54D73C3EA}"/>
          </ac:spMkLst>
        </pc:spChg>
        <pc:spChg chg="add mod">
          <ac:chgData name="Darshil A Parekh" userId="9f6bf9d3-9987-42b8-8e19-0992ea64d4b8" providerId="ADAL" clId="{6AC43E88-C137-40E8-9CAB-5DEE8C3FAA3C}" dt="2024-10-26T05:28:51.892" v="70"/>
          <ac:spMkLst>
            <pc:docMk/>
            <pc:sldMk cId="1956730463" sldId="265"/>
            <ac:spMk id="16" creationId="{7DB7F082-3655-2187-82ED-203A74ED54F6}"/>
          </ac:spMkLst>
        </pc:spChg>
        <pc:spChg chg="add mod">
          <ac:chgData name="Darshil A Parekh" userId="9f6bf9d3-9987-42b8-8e19-0992ea64d4b8" providerId="ADAL" clId="{6AC43E88-C137-40E8-9CAB-5DEE8C3FAA3C}" dt="2024-10-26T05:28:51.892" v="70"/>
          <ac:spMkLst>
            <pc:docMk/>
            <pc:sldMk cId="1956730463" sldId="265"/>
            <ac:spMk id="18" creationId="{FD3DE8F2-DCA5-5B91-9138-5D8E6AE4CEFB}"/>
          </ac:spMkLst>
        </pc:spChg>
        <pc:spChg chg="add mod">
          <ac:chgData name="Darshil A Parekh" userId="9f6bf9d3-9987-42b8-8e19-0992ea64d4b8" providerId="ADAL" clId="{6AC43E88-C137-40E8-9CAB-5DEE8C3FAA3C}" dt="2024-10-26T05:28:51.892" v="70"/>
          <ac:spMkLst>
            <pc:docMk/>
            <pc:sldMk cId="1956730463" sldId="265"/>
            <ac:spMk id="19" creationId="{3E9833A5-EA14-3117-6A2A-BA7F6EA99D68}"/>
          </ac:spMkLst>
        </pc:spChg>
        <pc:spChg chg="add mod">
          <ac:chgData name="Darshil A Parekh" userId="9f6bf9d3-9987-42b8-8e19-0992ea64d4b8" providerId="ADAL" clId="{6AC43E88-C137-40E8-9CAB-5DEE8C3FAA3C}" dt="2024-10-26T05:28:51.892" v="70"/>
          <ac:spMkLst>
            <pc:docMk/>
            <pc:sldMk cId="1956730463" sldId="265"/>
            <ac:spMk id="20" creationId="{797E604E-FC88-865E-141E-55A7CC24FC1A}"/>
          </ac:spMkLst>
        </pc:spChg>
        <pc:spChg chg="add mod">
          <ac:chgData name="Darshil A Parekh" userId="9f6bf9d3-9987-42b8-8e19-0992ea64d4b8" providerId="ADAL" clId="{6AC43E88-C137-40E8-9CAB-5DEE8C3FAA3C}" dt="2024-10-26T05:28:51.892" v="70"/>
          <ac:spMkLst>
            <pc:docMk/>
            <pc:sldMk cId="1956730463" sldId="265"/>
            <ac:spMk id="21" creationId="{611F2548-F70F-0B35-5E0D-E9422FE99319}"/>
          </ac:spMkLst>
        </pc:spChg>
        <pc:spChg chg="add mod">
          <ac:chgData name="Darshil A Parekh" userId="9f6bf9d3-9987-42b8-8e19-0992ea64d4b8" providerId="ADAL" clId="{6AC43E88-C137-40E8-9CAB-5DEE8C3FAA3C}" dt="2024-10-26T05:28:51.892" v="70"/>
          <ac:spMkLst>
            <pc:docMk/>
            <pc:sldMk cId="1956730463" sldId="265"/>
            <ac:spMk id="22" creationId="{CA9A40EA-7600-35E4-941C-E6F6B600BE89}"/>
          </ac:spMkLst>
        </pc:spChg>
        <pc:spChg chg="add mod">
          <ac:chgData name="Darshil A Parekh" userId="9f6bf9d3-9987-42b8-8e19-0992ea64d4b8" providerId="ADAL" clId="{6AC43E88-C137-40E8-9CAB-5DEE8C3FAA3C}" dt="2024-10-26T05:28:51.892" v="70"/>
          <ac:spMkLst>
            <pc:docMk/>
            <pc:sldMk cId="1956730463" sldId="265"/>
            <ac:spMk id="23" creationId="{D7E7EAC3-343F-03FD-5D74-34463AB84F09}"/>
          </ac:spMkLst>
        </pc:spChg>
        <pc:spChg chg="add mod">
          <ac:chgData name="Darshil A Parekh" userId="9f6bf9d3-9987-42b8-8e19-0992ea64d4b8" providerId="ADAL" clId="{6AC43E88-C137-40E8-9CAB-5DEE8C3FAA3C}" dt="2024-10-26T05:28:51.892" v="70"/>
          <ac:spMkLst>
            <pc:docMk/>
            <pc:sldMk cId="1956730463" sldId="265"/>
            <ac:spMk id="24" creationId="{EA49B5DD-C1C0-6C29-835E-A8F197B4FED3}"/>
          </ac:spMkLst>
        </pc:spChg>
        <pc:spChg chg="add mod">
          <ac:chgData name="Darshil A Parekh" userId="9f6bf9d3-9987-42b8-8e19-0992ea64d4b8" providerId="ADAL" clId="{6AC43E88-C137-40E8-9CAB-5DEE8C3FAA3C}" dt="2024-10-26T05:28:51.892" v="70"/>
          <ac:spMkLst>
            <pc:docMk/>
            <pc:sldMk cId="1956730463" sldId="265"/>
            <ac:spMk id="25" creationId="{AFDDDEA3-F6D2-7FF2-2C15-B7763F7AD20A}"/>
          </ac:spMkLst>
        </pc:spChg>
        <pc:spChg chg="add mod">
          <ac:chgData name="Darshil A Parekh" userId="9f6bf9d3-9987-42b8-8e19-0992ea64d4b8" providerId="ADAL" clId="{6AC43E88-C137-40E8-9CAB-5DEE8C3FAA3C}" dt="2024-10-26T05:28:51.892" v="70"/>
          <ac:spMkLst>
            <pc:docMk/>
            <pc:sldMk cId="1956730463" sldId="265"/>
            <ac:spMk id="26" creationId="{B043F8F3-BE6B-E606-31F7-DE216A06351B}"/>
          </ac:spMkLst>
        </pc:spChg>
        <pc:spChg chg="add mod">
          <ac:chgData name="Darshil A Parekh" userId="9f6bf9d3-9987-42b8-8e19-0992ea64d4b8" providerId="ADAL" clId="{6AC43E88-C137-40E8-9CAB-5DEE8C3FAA3C}" dt="2024-10-26T05:28:51.892" v="70"/>
          <ac:spMkLst>
            <pc:docMk/>
            <pc:sldMk cId="1956730463" sldId="265"/>
            <ac:spMk id="27" creationId="{8DA1FB77-85DC-6A51-107F-6E23509E8629}"/>
          </ac:spMkLst>
        </pc:spChg>
        <pc:spChg chg="add mod">
          <ac:chgData name="Darshil A Parekh" userId="9f6bf9d3-9987-42b8-8e19-0992ea64d4b8" providerId="ADAL" clId="{6AC43E88-C137-40E8-9CAB-5DEE8C3FAA3C}" dt="2024-10-26T05:28:51.892" v="70"/>
          <ac:spMkLst>
            <pc:docMk/>
            <pc:sldMk cId="1956730463" sldId="265"/>
            <ac:spMk id="28" creationId="{07554150-A2E0-7E2E-7420-1B6BBE9281C2}"/>
          </ac:spMkLst>
        </pc:spChg>
        <pc:spChg chg="add mod">
          <ac:chgData name="Darshil A Parekh" userId="9f6bf9d3-9987-42b8-8e19-0992ea64d4b8" providerId="ADAL" clId="{6AC43E88-C137-40E8-9CAB-5DEE8C3FAA3C}" dt="2024-10-26T05:28:51.892" v="70"/>
          <ac:spMkLst>
            <pc:docMk/>
            <pc:sldMk cId="1956730463" sldId="265"/>
            <ac:spMk id="29" creationId="{A1DAA9F8-2A37-EA75-7E1A-E97749B2045B}"/>
          </ac:spMkLst>
        </pc:spChg>
        <pc:spChg chg="add mod">
          <ac:chgData name="Darshil A Parekh" userId="9f6bf9d3-9987-42b8-8e19-0992ea64d4b8" providerId="ADAL" clId="{6AC43E88-C137-40E8-9CAB-5DEE8C3FAA3C}" dt="2024-10-26T05:28:51.892" v="70"/>
          <ac:spMkLst>
            <pc:docMk/>
            <pc:sldMk cId="1956730463" sldId="265"/>
            <ac:spMk id="30" creationId="{7A420B19-FD7D-AACF-6E53-4E19F31191C6}"/>
          </ac:spMkLst>
        </pc:spChg>
        <pc:spChg chg="add mod">
          <ac:chgData name="Darshil A Parekh" userId="9f6bf9d3-9987-42b8-8e19-0992ea64d4b8" providerId="ADAL" clId="{6AC43E88-C137-40E8-9CAB-5DEE8C3FAA3C}" dt="2024-10-26T05:28:51.892" v="70"/>
          <ac:spMkLst>
            <pc:docMk/>
            <pc:sldMk cId="1956730463" sldId="265"/>
            <ac:spMk id="31" creationId="{0FE1FA5C-BA01-DC88-0197-536E861FE2DC}"/>
          </ac:spMkLst>
        </pc:spChg>
        <pc:spChg chg="add mod">
          <ac:chgData name="Darshil A Parekh" userId="9f6bf9d3-9987-42b8-8e19-0992ea64d4b8" providerId="ADAL" clId="{6AC43E88-C137-40E8-9CAB-5DEE8C3FAA3C}" dt="2024-10-26T08:53:18.582" v="1006" actId="20577"/>
          <ac:spMkLst>
            <pc:docMk/>
            <pc:sldMk cId="1956730463" sldId="265"/>
            <ac:spMk id="32" creationId="{420CA1DE-9A3D-3D9B-E1A8-49FAAF4EEFA2}"/>
          </ac:spMkLst>
        </pc:spChg>
        <pc:spChg chg="add mod">
          <ac:chgData name="Darshil A Parekh" userId="9f6bf9d3-9987-42b8-8e19-0992ea64d4b8" providerId="ADAL" clId="{6AC43E88-C137-40E8-9CAB-5DEE8C3FAA3C}" dt="2024-10-26T08:51:45.877" v="986" actId="14100"/>
          <ac:spMkLst>
            <pc:docMk/>
            <pc:sldMk cId="1956730463" sldId="265"/>
            <ac:spMk id="33" creationId="{56170D4F-86BA-B3A3-2A91-487F9CA96FDD}"/>
          </ac:spMkLst>
        </pc:spChg>
        <pc:spChg chg="add mod">
          <ac:chgData name="Darshil A Parekh" userId="9f6bf9d3-9987-42b8-8e19-0992ea64d4b8" providerId="ADAL" clId="{6AC43E88-C137-40E8-9CAB-5DEE8C3FAA3C}" dt="2024-10-26T07:42:43.136" v="406" actId="20577"/>
          <ac:spMkLst>
            <pc:docMk/>
            <pc:sldMk cId="1956730463" sldId="265"/>
            <ac:spMk id="34" creationId="{F036D760-8CAA-7F1D-9944-868CD9932CB2}"/>
          </ac:spMkLst>
        </pc:spChg>
        <pc:spChg chg="add del mod">
          <ac:chgData name="Darshil A Parekh" userId="9f6bf9d3-9987-42b8-8e19-0992ea64d4b8" providerId="ADAL" clId="{6AC43E88-C137-40E8-9CAB-5DEE8C3FAA3C}" dt="2024-10-26T07:56:28.377" v="795" actId="478"/>
          <ac:spMkLst>
            <pc:docMk/>
            <pc:sldMk cId="1956730463" sldId="265"/>
            <ac:spMk id="36" creationId="{BF343628-8585-533F-C961-C687C3AAEF22}"/>
          </ac:spMkLst>
        </pc:spChg>
        <pc:spChg chg="add del mod">
          <ac:chgData name="Darshil A Parekh" userId="9f6bf9d3-9987-42b8-8e19-0992ea64d4b8" providerId="ADAL" clId="{6AC43E88-C137-40E8-9CAB-5DEE8C3FAA3C}" dt="2024-10-26T07:56:29.236" v="796" actId="478"/>
          <ac:spMkLst>
            <pc:docMk/>
            <pc:sldMk cId="1956730463" sldId="265"/>
            <ac:spMk id="37" creationId="{25A933E7-7FDD-B31C-E4CA-9A58F0BD0247}"/>
          </ac:spMkLst>
        </pc:spChg>
        <pc:spChg chg="add del mod">
          <ac:chgData name="Darshil A Parekh" userId="9f6bf9d3-9987-42b8-8e19-0992ea64d4b8" providerId="ADAL" clId="{6AC43E88-C137-40E8-9CAB-5DEE8C3FAA3C}" dt="2024-10-26T07:56:32.712" v="799" actId="478"/>
          <ac:spMkLst>
            <pc:docMk/>
            <pc:sldMk cId="1956730463" sldId="265"/>
            <ac:spMk id="40" creationId="{3F9490C5-0150-51CF-C9C8-8BB6313ADA27}"/>
          </ac:spMkLst>
        </pc:spChg>
        <pc:spChg chg="add del mod">
          <ac:chgData name="Darshil A Parekh" userId="9f6bf9d3-9987-42b8-8e19-0992ea64d4b8" providerId="ADAL" clId="{6AC43E88-C137-40E8-9CAB-5DEE8C3FAA3C}" dt="2024-10-26T07:56:33.435" v="800" actId="478"/>
          <ac:spMkLst>
            <pc:docMk/>
            <pc:sldMk cId="1956730463" sldId="265"/>
            <ac:spMk id="41" creationId="{4C9A09FB-D9FC-27EC-ECCD-919511B52696}"/>
          </ac:spMkLst>
        </pc:spChg>
        <pc:spChg chg="add del mod">
          <ac:chgData name="Darshil A Parekh" userId="9f6bf9d3-9987-42b8-8e19-0992ea64d4b8" providerId="ADAL" clId="{6AC43E88-C137-40E8-9CAB-5DEE8C3FAA3C}" dt="2024-10-26T07:47:45.725" v="542" actId="478"/>
          <ac:spMkLst>
            <pc:docMk/>
            <pc:sldMk cId="1956730463" sldId="265"/>
            <ac:spMk id="43" creationId="{646269EC-7102-CE56-6227-412895069788}"/>
          </ac:spMkLst>
        </pc:spChg>
        <pc:spChg chg="add del mod">
          <ac:chgData name="Darshil A Parekh" userId="9f6bf9d3-9987-42b8-8e19-0992ea64d4b8" providerId="ADAL" clId="{6AC43E88-C137-40E8-9CAB-5DEE8C3FAA3C}" dt="2024-10-26T07:47:45.725" v="542" actId="478"/>
          <ac:spMkLst>
            <pc:docMk/>
            <pc:sldMk cId="1956730463" sldId="265"/>
            <ac:spMk id="44" creationId="{F34AD8D9-6CB4-5188-57B3-F38425A77CD5}"/>
          </ac:spMkLst>
        </pc:spChg>
        <pc:spChg chg="add del mod">
          <ac:chgData name="Darshil A Parekh" userId="9f6bf9d3-9987-42b8-8e19-0992ea64d4b8" providerId="ADAL" clId="{6AC43E88-C137-40E8-9CAB-5DEE8C3FAA3C}" dt="2024-10-26T07:47:45.725" v="542" actId="478"/>
          <ac:spMkLst>
            <pc:docMk/>
            <pc:sldMk cId="1956730463" sldId="265"/>
            <ac:spMk id="46" creationId="{7500035F-80A6-E9BD-686A-42329E6D8ABC}"/>
          </ac:spMkLst>
        </pc:spChg>
        <pc:spChg chg="add del mod">
          <ac:chgData name="Darshil A Parekh" userId="9f6bf9d3-9987-42b8-8e19-0992ea64d4b8" providerId="ADAL" clId="{6AC43E88-C137-40E8-9CAB-5DEE8C3FAA3C}" dt="2024-10-26T07:47:45.725" v="542" actId="478"/>
          <ac:spMkLst>
            <pc:docMk/>
            <pc:sldMk cId="1956730463" sldId="265"/>
            <ac:spMk id="47" creationId="{57D03126-6F6D-5790-2E2D-EBCDEB7449B0}"/>
          </ac:spMkLst>
        </pc:spChg>
        <pc:spChg chg="add mod">
          <ac:chgData name="Darshil A Parekh" userId="9f6bf9d3-9987-42b8-8e19-0992ea64d4b8" providerId="ADAL" clId="{6AC43E88-C137-40E8-9CAB-5DEE8C3FAA3C}" dt="2024-10-26T07:49:05.449" v="562" actId="1076"/>
          <ac:spMkLst>
            <pc:docMk/>
            <pc:sldMk cId="1956730463" sldId="265"/>
            <ac:spMk id="48" creationId="{D6B4DFCF-5DE6-2E9B-30BB-11BC2389DBA4}"/>
          </ac:spMkLst>
        </pc:spChg>
        <pc:spChg chg="add mod">
          <ac:chgData name="Darshil A Parekh" userId="9f6bf9d3-9987-42b8-8e19-0992ea64d4b8" providerId="ADAL" clId="{6AC43E88-C137-40E8-9CAB-5DEE8C3FAA3C}" dt="2024-10-26T07:50:09.215" v="578" actId="1076"/>
          <ac:spMkLst>
            <pc:docMk/>
            <pc:sldMk cId="1956730463" sldId="265"/>
            <ac:spMk id="49" creationId="{2C6CDD6A-2AC5-36DB-BCA4-93DD32522499}"/>
          </ac:spMkLst>
        </pc:spChg>
        <pc:spChg chg="add del mod">
          <ac:chgData name="Darshil A Parekh" userId="9f6bf9d3-9987-42b8-8e19-0992ea64d4b8" providerId="ADAL" clId="{6AC43E88-C137-40E8-9CAB-5DEE8C3FAA3C}" dt="2024-10-26T07:47:48.013" v="543" actId="478"/>
          <ac:spMkLst>
            <pc:docMk/>
            <pc:sldMk cId="1956730463" sldId="265"/>
            <ac:spMk id="50" creationId="{306472CB-66C6-7731-6126-C5A7E00ACBB7}"/>
          </ac:spMkLst>
        </pc:spChg>
        <pc:spChg chg="add del mod">
          <ac:chgData name="Darshil A Parekh" userId="9f6bf9d3-9987-42b8-8e19-0992ea64d4b8" providerId="ADAL" clId="{6AC43E88-C137-40E8-9CAB-5DEE8C3FAA3C}" dt="2024-10-26T07:47:45.725" v="542" actId="478"/>
          <ac:spMkLst>
            <pc:docMk/>
            <pc:sldMk cId="1956730463" sldId="265"/>
            <ac:spMk id="51" creationId="{3F5BE502-7B7B-8725-CD5D-B68E0DD852AE}"/>
          </ac:spMkLst>
        </pc:spChg>
        <pc:spChg chg="add mod">
          <ac:chgData name="Darshil A Parekh" userId="9f6bf9d3-9987-42b8-8e19-0992ea64d4b8" providerId="ADAL" clId="{6AC43E88-C137-40E8-9CAB-5DEE8C3FAA3C}" dt="2024-10-26T07:48:46.794" v="555" actId="1076"/>
          <ac:spMkLst>
            <pc:docMk/>
            <pc:sldMk cId="1956730463" sldId="265"/>
            <ac:spMk id="52" creationId="{9920FB66-0302-99E9-F326-4E876F38C64E}"/>
          </ac:spMkLst>
        </pc:spChg>
        <pc:spChg chg="add del mod">
          <ac:chgData name="Darshil A Parekh" userId="9f6bf9d3-9987-42b8-8e19-0992ea64d4b8" providerId="ADAL" clId="{6AC43E88-C137-40E8-9CAB-5DEE8C3FAA3C}" dt="2024-10-26T09:40:24.701" v="2506" actId="14100"/>
          <ac:spMkLst>
            <pc:docMk/>
            <pc:sldMk cId="1956730463" sldId="265"/>
            <ac:spMk id="53" creationId="{E7C1E1A8-9ADF-2733-2F5C-FE7CFBCF23E6}"/>
          </ac:spMkLst>
        </pc:spChg>
        <pc:spChg chg="add del mod">
          <ac:chgData name="Darshil A Parekh" userId="9f6bf9d3-9987-42b8-8e19-0992ea64d4b8" providerId="ADAL" clId="{6AC43E88-C137-40E8-9CAB-5DEE8C3FAA3C}" dt="2024-10-26T07:56:31.546" v="798" actId="478"/>
          <ac:spMkLst>
            <pc:docMk/>
            <pc:sldMk cId="1956730463" sldId="265"/>
            <ac:spMk id="54" creationId="{F8081E07-D52C-5687-891C-D14870CFC3C0}"/>
          </ac:spMkLst>
        </pc:spChg>
        <pc:spChg chg="add del mod">
          <ac:chgData name="Darshil A Parekh" userId="9f6bf9d3-9987-42b8-8e19-0992ea64d4b8" providerId="ADAL" clId="{6AC43E88-C137-40E8-9CAB-5DEE8C3FAA3C}" dt="2024-10-26T07:56:31.096" v="797" actId="478"/>
          <ac:spMkLst>
            <pc:docMk/>
            <pc:sldMk cId="1956730463" sldId="265"/>
            <ac:spMk id="55" creationId="{4D146511-8A3F-49FD-C562-7378A807DD25}"/>
          </ac:spMkLst>
        </pc:spChg>
        <pc:spChg chg="add mod">
          <ac:chgData name="Darshil A Parekh" userId="9f6bf9d3-9987-42b8-8e19-0992ea64d4b8" providerId="ADAL" clId="{6AC43E88-C137-40E8-9CAB-5DEE8C3FAA3C}" dt="2024-10-26T09:40:35.023" v="2512" actId="14100"/>
          <ac:spMkLst>
            <pc:docMk/>
            <pc:sldMk cId="1956730463" sldId="265"/>
            <ac:spMk id="56" creationId="{DE503F52-51FC-FC39-91C4-D4076DE004D6}"/>
          </ac:spMkLst>
        </pc:spChg>
        <pc:spChg chg="add del mod">
          <ac:chgData name="Darshil A Parekh" userId="9f6bf9d3-9987-42b8-8e19-0992ea64d4b8" providerId="ADAL" clId="{6AC43E88-C137-40E8-9CAB-5DEE8C3FAA3C}" dt="2024-10-26T07:47:41.106" v="540" actId="478"/>
          <ac:spMkLst>
            <pc:docMk/>
            <pc:sldMk cId="1956730463" sldId="265"/>
            <ac:spMk id="57" creationId="{CB1A822D-C321-D96F-586B-2837E6ABBFE9}"/>
          </ac:spMkLst>
        </pc:spChg>
        <pc:spChg chg="add mod">
          <ac:chgData name="Darshil A Parekh" userId="9f6bf9d3-9987-42b8-8e19-0992ea64d4b8" providerId="ADAL" clId="{6AC43E88-C137-40E8-9CAB-5DEE8C3FAA3C}" dt="2024-10-26T09:40:28.822" v="2509" actId="14100"/>
          <ac:spMkLst>
            <pc:docMk/>
            <pc:sldMk cId="1956730463" sldId="265"/>
            <ac:spMk id="58" creationId="{11959E1E-5CC8-CC2A-6A7A-7328C535ECD3}"/>
          </ac:spMkLst>
        </pc:spChg>
        <pc:spChg chg="add del mod">
          <ac:chgData name="Darshil A Parekh" userId="9f6bf9d3-9987-42b8-8e19-0992ea64d4b8" providerId="ADAL" clId="{6AC43E88-C137-40E8-9CAB-5DEE8C3FAA3C}" dt="2024-10-26T07:47:43.540" v="541" actId="478"/>
          <ac:spMkLst>
            <pc:docMk/>
            <pc:sldMk cId="1956730463" sldId="265"/>
            <ac:spMk id="59" creationId="{DA628490-D2C3-2CBA-78EB-A4041C69D5EA}"/>
          </ac:spMkLst>
        </pc:spChg>
        <pc:spChg chg="add mod">
          <ac:chgData name="Darshil A Parekh" userId="9f6bf9d3-9987-42b8-8e19-0992ea64d4b8" providerId="ADAL" clId="{6AC43E88-C137-40E8-9CAB-5DEE8C3FAA3C}" dt="2024-10-26T07:49:50.337" v="577" actId="571"/>
          <ac:spMkLst>
            <pc:docMk/>
            <pc:sldMk cId="1956730463" sldId="265"/>
            <ac:spMk id="60" creationId="{C65517F3-4E34-5F27-8185-7B2FD9030A41}"/>
          </ac:spMkLst>
        </pc:spChg>
        <pc:cxnChg chg="add mod">
          <ac:chgData name="Darshil A Parekh" userId="9f6bf9d3-9987-42b8-8e19-0992ea64d4b8" providerId="ADAL" clId="{6AC43E88-C137-40E8-9CAB-5DEE8C3FAA3C}" dt="2024-10-26T05:28:51.892" v="70"/>
          <ac:cxnSpMkLst>
            <pc:docMk/>
            <pc:sldMk cId="1956730463" sldId="265"/>
            <ac:cxnSpMk id="7" creationId="{FE6B71BE-9D53-AA87-345E-52C3EDABC7E1}"/>
          </ac:cxnSpMkLst>
        </pc:cxnChg>
        <pc:cxnChg chg="add mod">
          <ac:chgData name="Darshil A Parekh" userId="9f6bf9d3-9987-42b8-8e19-0992ea64d4b8" providerId="ADAL" clId="{6AC43E88-C137-40E8-9CAB-5DEE8C3FAA3C}" dt="2024-10-26T05:28:51.892" v="70"/>
          <ac:cxnSpMkLst>
            <pc:docMk/>
            <pc:sldMk cId="1956730463" sldId="265"/>
            <ac:cxnSpMk id="10" creationId="{F4D3C8ED-A700-ABB2-9914-11FFCEC0D73F}"/>
          </ac:cxnSpMkLst>
        </pc:cxnChg>
        <pc:cxnChg chg="add mod">
          <ac:chgData name="Darshil A Parekh" userId="9f6bf9d3-9987-42b8-8e19-0992ea64d4b8" providerId="ADAL" clId="{6AC43E88-C137-40E8-9CAB-5DEE8C3FAA3C}" dt="2024-10-26T05:28:51.892" v="70"/>
          <ac:cxnSpMkLst>
            <pc:docMk/>
            <pc:sldMk cId="1956730463" sldId="265"/>
            <ac:cxnSpMk id="11" creationId="{8D9F81F3-FA45-9F1C-AA82-0B6688562623}"/>
          </ac:cxnSpMkLst>
        </pc:cxnChg>
        <pc:cxnChg chg="add mod">
          <ac:chgData name="Darshil A Parekh" userId="9f6bf9d3-9987-42b8-8e19-0992ea64d4b8" providerId="ADAL" clId="{6AC43E88-C137-40E8-9CAB-5DEE8C3FAA3C}" dt="2024-10-26T05:28:51.892" v="70"/>
          <ac:cxnSpMkLst>
            <pc:docMk/>
            <pc:sldMk cId="1956730463" sldId="265"/>
            <ac:cxnSpMk id="14" creationId="{6B7F87DD-AE90-008B-9220-9D0C583B4907}"/>
          </ac:cxnSpMkLst>
        </pc:cxnChg>
        <pc:cxnChg chg="add mod">
          <ac:chgData name="Darshil A Parekh" userId="9f6bf9d3-9987-42b8-8e19-0992ea64d4b8" providerId="ADAL" clId="{6AC43E88-C137-40E8-9CAB-5DEE8C3FAA3C}" dt="2024-10-26T05:28:51.892" v="70"/>
          <ac:cxnSpMkLst>
            <pc:docMk/>
            <pc:sldMk cId="1956730463" sldId="265"/>
            <ac:cxnSpMk id="17" creationId="{A9CFD949-41BA-6326-367B-04F59A27E07B}"/>
          </ac:cxnSpMkLst>
        </pc:cxnChg>
        <pc:cxnChg chg="add mod">
          <ac:chgData name="Darshil A Parekh" userId="9f6bf9d3-9987-42b8-8e19-0992ea64d4b8" providerId="ADAL" clId="{6AC43E88-C137-40E8-9CAB-5DEE8C3FAA3C}" dt="2024-10-26T07:57:13.387" v="811" actId="14100"/>
          <ac:cxnSpMkLst>
            <pc:docMk/>
            <pc:sldMk cId="1956730463" sldId="265"/>
            <ac:cxnSpMk id="35" creationId="{A11F2BDD-3245-266A-5EFC-48BA15B423B7}"/>
          </ac:cxnSpMkLst>
        </pc:cxnChg>
        <pc:cxnChg chg="add mod">
          <ac:chgData name="Darshil A Parekh" userId="9f6bf9d3-9987-42b8-8e19-0992ea64d4b8" providerId="ADAL" clId="{6AC43E88-C137-40E8-9CAB-5DEE8C3FAA3C}" dt="2024-10-26T07:57:18.254" v="813" actId="14100"/>
          <ac:cxnSpMkLst>
            <pc:docMk/>
            <pc:sldMk cId="1956730463" sldId="265"/>
            <ac:cxnSpMk id="38" creationId="{29AB948F-FA4E-4089-6DC3-6C65265ED18E}"/>
          </ac:cxnSpMkLst>
        </pc:cxnChg>
        <pc:cxnChg chg="add mod">
          <ac:chgData name="Darshil A Parekh" userId="9f6bf9d3-9987-42b8-8e19-0992ea64d4b8" providerId="ADAL" clId="{6AC43E88-C137-40E8-9CAB-5DEE8C3FAA3C}" dt="2024-10-26T07:57:16.042" v="812" actId="14100"/>
          <ac:cxnSpMkLst>
            <pc:docMk/>
            <pc:sldMk cId="1956730463" sldId="265"/>
            <ac:cxnSpMk id="39" creationId="{937DEC2D-C996-5FA6-5DE9-DBAA0D6392A1}"/>
          </ac:cxnSpMkLst>
        </pc:cxnChg>
        <pc:cxnChg chg="add del mod">
          <ac:chgData name="Darshil A Parekh" userId="9f6bf9d3-9987-42b8-8e19-0992ea64d4b8" providerId="ADAL" clId="{6AC43E88-C137-40E8-9CAB-5DEE8C3FAA3C}" dt="2024-10-26T07:47:45.725" v="542" actId="478"/>
          <ac:cxnSpMkLst>
            <pc:docMk/>
            <pc:sldMk cId="1956730463" sldId="265"/>
            <ac:cxnSpMk id="42" creationId="{F9E143AC-E031-0B4B-F0E7-5B4F837577CA}"/>
          </ac:cxnSpMkLst>
        </pc:cxnChg>
        <pc:cxnChg chg="add del mod">
          <ac:chgData name="Darshil A Parekh" userId="9f6bf9d3-9987-42b8-8e19-0992ea64d4b8" providerId="ADAL" clId="{6AC43E88-C137-40E8-9CAB-5DEE8C3FAA3C}" dt="2024-10-26T07:47:45.725" v="542" actId="478"/>
          <ac:cxnSpMkLst>
            <pc:docMk/>
            <pc:sldMk cId="1956730463" sldId="265"/>
            <ac:cxnSpMk id="45" creationId="{8A069D85-B476-AE31-0AB4-D963AC7F2785}"/>
          </ac:cxnSpMkLst>
        </pc:cxnChg>
      </pc:sldChg>
      <pc:sldChg chg="addSp modSp add mod ord modAnim">
        <pc:chgData name="Darshil A Parekh" userId="9f6bf9d3-9987-42b8-8e19-0992ea64d4b8" providerId="ADAL" clId="{6AC43E88-C137-40E8-9CAB-5DEE8C3FAA3C}" dt="2024-10-26T11:56:37.676" v="3624"/>
        <pc:sldMkLst>
          <pc:docMk/>
          <pc:sldMk cId="1103162963" sldId="383"/>
        </pc:sldMkLst>
        <pc:spChg chg="mod">
          <ac:chgData name="Darshil A Parekh" userId="9f6bf9d3-9987-42b8-8e19-0992ea64d4b8" providerId="ADAL" clId="{6AC43E88-C137-40E8-9CAB-5DEE8C3FAA3C}" dt="2024-10-26T08:54:07.475" v="1038" actId="20577"/>
          <ac:spMkLst>
            <pc:docMk/>
            <pc:sldMk cId="1103162963" sldId="383"/>
            <ac:spMk id="2" creationId="{841DC43C-4438-8647-BD48-7E9B8B6F5BB8}"/>
          </ac:spMkLst>
        </pc:spChg>
        <pc:spChg chg="mod">
          <ac:chgData name="Darshil A Parekh" userId="9f6bf9d3-9987-42b8-8e19-0992ea64d4b8" providerId="ADAL" clId="{6AC43E88-C137-40E8-9CAB-5DEE8C3FAA3C}" dt="2024-10-26T08:56:43.753" v="1212" actId="20577"/>
          <ac:spMkLst>
            <pc:docMk/>
            <pc:sldMk cId="1103162963" sldId="383"/>
            <ac:spMk id="3" creationId="{F8E22586-D09B-494A-98B6-5BEB7BED7214}"/>
          </ac:spMkLst>
        </pc:spChg>
        <pc:spChg chg="mod">
          <ac:chgData name="Darshil A Parekh" userId="9f6bf9d3-9987-42b8-8e19-0992ea64d4b8" providerId="ADAL" clId="{6AC43E88-C137-40E8-9CAB-5DEE8C3FAA3C}" dt="2024-10-26T08:56:55.513" v="1232" actId="20577"/>
          <ac:spMkLst>
            <pc:docMk/>
            <pc:sldMk cId="1103162963" sldId="383"/>
            <ac:spMk id="4" creationId="{E97B7E07-2D7B-594A-B251-BBFC98601E02}"/>
          </ac:spMkLst>
        </pc:spChg>
        <pc:spChg chg="mod">
          <ac:chgData name="Darshil A Parekh" userId="9f6bf9d3-9987-42b8-8e19-0992ea64d4b8" providerId="ADAL" clId="{6AC43E88-C137-40E8-9CAB-5DEE8C3FAA3C}" dt="2024-10-26T08:57:00.746" v="1244" actId="20577"/>
          <ac:spMkLst>
            <pc:docMk/>
            <pc:sldMk cId="1103162963" sldId="383"/>
            <ac:spMk id="5" creationId="{53E22E10-AD75-714C-99CB-83B33AAF6A19}"/>
          </ac:spMkLst>
        </pc:spChg>
        <pc:spChg chg="mod">
          <ac:chgData name="Darshil A Parekh" userId="9f6bf9d3-9987-42b8-8e19-0992ea64d4b8" providerId="ADAL" clId="{6AC43E88-C137-40E8-9CAB-5DEE8C3FAA3C}" dt="2024-10-26T08:57:07.385" v="1256" actId="20577"/>
          <ac:spMkLst>
            <pc:docMk/>
            <pc:sldMk cId="1103162963" sldId="383"/>
            <ac:spMk id="6" creationId="{470695F7-933F-B446-903C-A104ECA0B448}"/>
          </ac:spMkLst>
        </pc:spChg>
        <pc:spChg chg="mod">
          <ac:chgData name="Darshil A Parekh" userId="9f6bf9d3-9987-42b8-8e19-0992ea64d4b8" providerId="ADAL" clId="{6AC43E88-C137-40E8-9CAB-5DEE8C3FAA3C}" dt="2024-10-26T11:25:24.418" v="2860"/>
          <ac:spMkLst>
            <pc:docMk/>
            <pc:sldMk cId="1103162963" sldId="383"/>
            <ac:spMk id="7" creationId="{F5B25BC8-494A-7343-B282-9F572446909D}"/>
          </ac:spMkLst>
        </pc:spChg>
        <pc:spChg chg="mod">
          <ac:chgData name="Darshil A Parekh" userId="9f6bf9d3-9987-42b8-8e19-0992ea64d4b8" providerId="ADAL" clId="{6AC43E88-C137-40E8-9CAB-5DEE8C3FAA3C}" dt="2024-10-26T11:25:28.988" v="2864" actId="20577"/>
          <ac:spMkLst>
            <pc:docMk/>
            <pc:sldMk cId="1103162963" sldId="383"/>
            <ac:spMk id="8" creationId="{6A8E0DE2-0FE3-1E45-851F-6182B7CC13FA}"/>
          </ac:spMkLst>
        </pc:spChg>
        <pc:spChg chg="mod">
          <ac:chgData name="Darshil A Parekh" userId="9f6bf9d3-9987-42b8-8e19-0992ea64d4b8" providerId="ADAL" clId="{6AC43E88-C137-40E8-9CAB-5DEE8C3FAA3C}" dt="2024-10-26T11:56:29.147" v="3621" actId="20577"/>
          <ac:spMkLst>
            <pc:docMk/>
            <pc:sldMk cId="1103162963" sldId="383"/>
            <ac:spMk id="9" creationId="{8248E12C-B22D-1841-95B3-AFEF0A7707DD}"/>
          </ac:spMkLst>
        </pc:spChg>
        <pc:spChg chg="mod">
          <ac:chgData name="Darshil A Parekh" userId="9f6bf9d3-9987-42b8-8e19-0992ea64d4b8" providerId="ADAL" clId="{6AC43E88-C137-40E8-9CAB-5DEE8C3FAA3C}" dt="2024-10-26T11:56:37.676" v="3624"/>
          <ac:spMkLst>
            <pc:docMk/>
            <pc:sldMk cId="1103162963" sldId="383"/>
            <ac:spMk id="10" creationId="{CB573EB4-84DB-EA43-9593-9FDF1FFCF421}"/>
          </ac:spMkLst>
        </pc:spChg>
        <pc:spChg chg="add mod">
          <ac:chgData name="Darshil A Parekh" userId="9f6bf9d3-9987-42b8-8e19-0992ea64d4b8" providerId="ADAL" clId="{6AC43E88-C137-40E8-9CAB-5DEE8C3FAA3C}" dt="2024-10-26T08:59:11.134" v="1295" actId="164"/>
          <ac:spMkLst>
            <pc:docMk/>
            <pc:sldMk cId="1103162963" sldId="383"/>
            <ac:spMk id="12" creationId="{58DE2636-9CF5-AD59-5242-96EDDA529E80}"/>
          </ac:spMkLst>
        </pc:spChg>
        <pc:spChg chg="mod">
          <ac:chgData name="Darshil A Parekh" userId="9f6bf9d3-9987-42b8-8e19-0992ea64d4b8" providerId="ADAL" clId="{6AC43E88-C137-40E8-9CAB-5DEE8C3FAA3C}" dt="2024-10-26T08:59:03.220" v="1294" actId="14100"/>
          <ac:spMkLst>
            <pc:docMk/>
            <pc:sldMk cId="1103162963" sldId="383"/>
            <ac:spMk id="13" creationId="{196A4591-9C0C-1644-B14F-A617CD2DA754}"/>
          </ac:spMkLst>
        </pc:spChg>
        <pc:spChg chg="add mod">
          <ac:chgData name="Darshil A Parekh" userId="9f6bf9d3-9987-42b8-8e19-0992ea64d4b8" providerId="ADAL" clId="{6AC43E88-C137-40E8-9CAB-5DEE8C3FAA3C}" dt="2024-10-26T11:31:31.602" v="3059"/>
          <ac:spMkLst>
            <pc:docMk/>
            <pc:sldMk cId="1103162963" sldId="383"/>
            <ac:spMk id="14" creationId="{DE78A3C8-B569-D7DF-07EC-A52009560B72}"/>
          </ac:spMkLst>
        </pc:spChg>
        <pc:spChg chg="add mod">
          <ac:chgData name="Darshil A Parekh" userId="9f6bf9d3-9987-42b8-8e19-0992ea64d4b8" providerId="ADAL" clId="{6AC43E88-C137-40E8-9CAB-5DEE8C3FAA3C}" dt="2024-10-26T11:45:32.787" v="3319" actId="20577"/>
          <ac:spMkLst>
            <pc:docMk/>
            <pc:sldMk cId="1103162963" sldId="383"/>
            <ac:spMk id="16" creationId="{3CCBEA98-D312-FAAF-218E-88A672AFA35C}"/>
          </ac:spMkLst>
        </pc:spChg>
        <pc:grpChg chg="mod">
          <ac:chgData name="Darshil A Parekh" userId="9f6bf9d3-9987-42b8-8e19-0992ea64d4b8" providerId="ADAL" clId="{6AC43E88-C137-40E8-9CAB-5DEE8C3FAA3C}" dt="2024-10-26T08:59:11.134" v="1295" actId="164"/>
          <ac:grpSpMkLst>
            <pc:docMk/>
            <pc:sldMk cId="1103162963" sldId="383"/>
            <ac:grpSpMk id="11" creationId="{6C34C58B-875C-D44E-93BC-DEBE4A07D2E3}"/>
          </ac:grpSpMkLst>
        </pc:grpChg>
        <pc:grpChg chg="add mod">
          <ac:chgData name="Darshil A Parekh" userId="9f6bf9d3-9987-42b8-8e19-0992ea64d4b8" providerId="ADAL" clId="{6AC43E88-C137-40E8-9CAB-5DEE8C3FAA3C}" dt="2024-10-26T08:59:11.134" v="1295" actId="164"/>
          <ac:grpSpMkLst>
            <pc:docMk/>
            <pc:sldMk cId="1103162963" sldId="383"/>
            <ac:grpSpMk id="15" creationId="{0A061DD9-35FB-2D03-F484-4A2D4D459134}"/>
          </ac:grpSpMkLst>
        </pc:grpChg>
      </pc:sldChg>
      <pc:sldChg chg="modSp add mod ord">
        <pc:chgData name="Darshil A Parekh" userId="9f6bf9d3-9987-42b8-8e19-0992ea64d4b8" providerId="ADAL" clId="{6AC43E88-C137-40E8-9CAB-5DEE8C3FAA3C}" dt="2024-10-27T03:54:12.200" v="3846"/>
        <pc:sldMkLst>
          <pc:docMk/>
          <pc:sldMk cId="363280425" sldId="3234"/>
        </pc:sldMkLst>
        <pc:spChg chg="mod">
          <ac:chgData name="Darshil A Parekh" userId="9f6bf9d3-9987-42b8-8e19-0992ea64d4b8" providerId="ADAL" clId="{6AC43E88-C137-40E8-9CAB-5DEE8C3FAA3C}" dt="2024-10-26T11:28:05.930" v="2995" actId="1076"/>
          <ac:spMkLst>
            <pc:docMk/>
            <pc:sldMk cId="363280425" sldId="3234"/>
            <ac:spMk id="2" creationId="{40B1B33B-3B98-C04B-B8FC-83D2A4DEB548}"/>
          </ac:spMkLst>
        </pc:spChg>
        <pc:spChg chg="mod">
          <ac:chgData name="Darshil A Parekh" userId="9f6bf9d3-9987-42b8-8e19-0992ea64d4b8" providerId="ADAL" clId="{6AC43E88-C137-40E8-9CAB-5DEE8C3FAA3C}" dt="2024-10-26T11:53:31.394" v="3592" actId="1076"/>
          <ac:spMkLst>
            <pc:docMk/>
            <pc:sldMk cId="363280425" sldId="3234"/>
            <ac:spMk id="41" creationId="{C2F99155-ABED-8D47-BA03-EC97203D981A}"/>
          </ac:spMkLst>
        </pc:spChg>
        <pc:spChg chg="mod">
          <ac:chgData name="Darshil A Parekh" userId="9f6bf9d3-9987-42b8-8e19-0992ea64d4b8" providerId="ADAL" clId="{6AC43E88-C137-40E8-9CAB-5DEE8C3FAA3C}" dt="2024-10-26T11:51:38.865" v="3586" actId="20577"/>
          <ac:spMkLst>
            <pc:docMk/>
            <pc:sldMk cId="363280425" sldId="3234"/>
            <ac:spMk id="45" creationId="{49BDB01C-9ED9-E647-9808-E4264D4837EA}"/>
          </ac:spMkLst>
        </pc:spChg>
        <pc:spChg chg="mod">
          <ac:chgData name="Darshil A Parekh" userId="9f6bf9d3-9987-42b8-8e19-0992ea64d4b8" providerId="ADAL" clId="{6AC43E88-C137-40E8-9CAB-5DEE8C3FAA3C}" dt="2024-10-26T11:54:26.626" v="3607" actId="1076"/>
          <ac:spMkLst>
            <pc:docMk/>
            <pc:sldMk cId="363280425" sldId="3234"/>
            <ac:spMk id="93" creationId="{4F76DC31-43DD-EE4E-BCBA-8CF1D014F499}"/>
          </ac:spMkLst>
        </pc:spChg>
        <pc:spChg chg="mod">
          <ac:chgData name="Darshil A Parekh" userId="9f6bf9d3-9987-42b8-8e19-0992ea64d4b8" providerId="ADAL" clId="{6AC43E88-C137-40E8-9CAB-5DEE8C3FAA3C}" dt="2024-10-26T11:54:51.656" v="3615" actId="1076"/>
          <ac:spMkLst>
            <pc:docMk/>
            <pc:sldMk cId="363280425" sldId="3234"/>
            <ac:spMk id="94" creationId="{002DA1A6-F65C-EB4A-8AD4-90950B1B6E49}"/>
          </ac:spMkLst>
        </pc:spChg>
        <pc:spChg chg="mod">
          <ac:chgData name="Darshil A Parekh" userId="9f6bf9d3-9987-42b8-8e19-0992ea64d4b8" providerId="ADAL" clId="{6AC43E88-C137-40E8-9CAB-5DEE8C3FAA3C}" dt="2024-10-26T11:54:48.435" v="3614" actId="1076"/>
          <ac:spMkLst>
            <pc:docMk/>
            <pc:sldMk cId="363280425" sldId="3234"/>
            <ac:spMk id="95" creationId="{273DFBB2-A7FC-534F-8D5A-D40F33016F9D}"/>
          </ac:spMkLst>
        </pc:spChg>
        <pc:spChg chg="mod">
          <ac:chgData name="Darshil A Parekh" userId="9f6bf9d3-9987-42b8-8e19-0992ea64d4b8" providerId="ADAL" clId="{6AC43E88-C137-40E8-9CAB-5DEE8C3FAA3C}" dt="2024-10-26T11:54:40.501" v="3613" actId="1076"/>
          <ac:spMkLst>
            <pc:docMk/>
            <pc:sldMk cId="363280425" sldId="3234"/>
            <ac:spMk id="96" creationId="{14828990-42E2-6E48-AC0A-BB3773AC28E5}"/>
          </ac:spMkLst>
        </pc:spChg>
      </pc:sldChg>
      <pc:sldChg chg="addSp delSp modSp new add del mod">
        <pc:chgData name="Darshil A Parekh" userId="9f6bf9d3-9987-42b8-8e19-0992ea64d4b8" providerId="ADAL" clId="{6AC43E88-C137-40E8-9CAB-5DEE8C3FAA3C}" dt="2024-10-26T07:34:53.499" v="376" actId="47"/>
        <pc:sldMkLst>
          <pc:docMk/>
          <pc:sldMk cId="270608064" sldId="3235"/>
        </pc:sldMkLst>
        <pc:spChg chg="mod">
          <ac:chgData name="Darshil A Parekh" userId="9f6bf9d3-9987-42b8-8e19-0992ea64d4b8" providerId="ADAL" clId="{6AC43E88-C137-40E8-9CAB-5DEE8C3FAA3C}" dt="2024-10-26T05:42:12.343" v="189"/>
          <ac:spMkLst>
            <pc:docMk/>
            <pc:sldMk cId="270608064" sldId="3235"/>
            <ac:spMk id="2" creationId="{1C9CFFF9-E883-B054-A99E-A94752A93315}"/>
          </ac:spMkLst>
        </pc:spChg>
        <pc:spChg chg="add del mod">
          <ac:chgData name="Darshil A Parekh" userId="9f6bf9d3-9987-42b8-8e19-0992ea64d4b8" providerId="ADAL" clId="{6AC43E88-C137-40E8-9CAB-5DEE8C3FAA3C}" dt="2024-10-26T05:35:51.987" v="109" actId="478"/>
          <ac:spMkLst>
            <pc:docMk/>
            <pc:sldMk cId="270608064" sldId="3235"/>
            <ac:spMk id="3" creationId="{E8CDD586-402E-0923-C64F-B7A162F2CA93}"/>
          </ac:spMkLst>
        </pc:spChg>
        <pc:spChg chg="add del mod">
          <ac:chgData name="Darshil A Parekh" userId="9f6bf9d3-9987-42b8-8e19-0992ea64d4b8" providerId="ADAL" clId="{6AC43E88-C137-40E8-9CAB-5DEE8C3FAA3C}" dt="2024-10-26T05:35:49.918" v="108" actId="478"/>
          <ac:spMkLst>
            <pc:docMk/>
            <pc:sldMk cId="270608064" sldId="3235"/>
            <ac:spMk id="4" creationId="{8EC0BA0A-8B57-9E08-489B-2F3F39BD39A8}"/>
          </ac:spMkLst>
        </pc:spChg>
        <pc:spChg chg="add mod">
          <ac:chgData name="Darshil A Parekh" userId="9f6bf9d3-9987-42b8-8e19-0992ea64d4b8" providerId="ADAL" clId="{6AC43E88-C137-40E8-9CAB-5DEE8C3FAA3C}" dt="2024-10-26T05:42:41.508" v="193" actId="313"/>
          <ac:spMkLst>
            <pc:docMk/>
            <pc:sldMk cId="270608064" sldId="3235"/>
            <ac:spMk id="5" creationId="{30ADDA6A-E21B-D18A-DBCA-B14B75324CA8}"/>
          </ac:spMkLst>
        </pc:spChg>
        <pc:picChg chg="add del mod">
          <ac:chgData name="Darshil A Parekh" userId="9f6bf9d3-9987-42b8-8e19-0992ea64d4b8" providerId="ADAL" clId="{6AC43E88-C137-40E8-9CAB-5DEE8C3FAA3C}" dt="2024-10-26T05:36:44.189" v="125" actId="1076"/>
          <ac:picMkLst>
            <pc:docMk/>
            <pc:sldMk cId="270608064" sldId="3235"/>
            <ac:picMk id="2050" creationId="{EF7C6A56-D299-0C15-E131-A30475C0E7FD}"/>
          </ac:picMkLst>
        </pc:picChg>
        <pc:picChg chg="add del mod">
          <ac:chgData name="Darshil A Parekh" userId="9f6bf9d3-9987-42b8-8e19-0992ea64d4b8" providerId="ADAL" clId="{6AC43E88-C137-40E8-9CAB-5DEE8C3FAA3C}" dt="2024-10-26T05:36:44.189" v="125" actId="1076"/>
          <ac:picMkLst>
            <pc:docMk/>
            <pc:sldMk cId="270608064" sldId="3235"/>
            <ac:picMk id="2051" creationId="{01BD26BA-A366-E0D0-5DB1-A5241D0985A6}"/>
          </ac:picMkLst>
        </pc:picChg>
        <pc:picChg chg="add del mod">
          <ac:chgData name="Darshil A Parekh" userId="9f6bf9d3-9987-42b8-8e19-0992ea64d4b8" providerId="ADAL" clId="{6AC43E88-C137-40E8-9CAB-5DEE8C3FAA3C}" dt="2024-10-26T05:36:44.189" v="125" actId="1076"/>
          <ac:picMkLst>
            <pc:docMk/>
            <pc:sldMk cId="270608064" sldId="3235"/>
            <ac:picMk id="2052" creationId="{735026C9-1621-2C2D-CE29-DE01D9B2F7AB}"/>
          </ac:picMkLst>
        </pc:picChg>
        <pc:picChg chg="add del mod">
          <ac:chgData name="Darshil A Parekh" userId="9f6bf9d3-9987-42b8-8e19-0992ea64d4b8" providerId="ADAL" clId="{6AC43E88-C137-40E8-9CAB-5DEE8C3FAA3C}" dt="2024-10-26T05:36:44.189" v="125" actId="1076"/>
          <ac:picMkLst>
            <pc:docMk/>
            <pc:sldMk cId="270608064" sldId="3235"/>
            <ac:picMk id="2053" creationId="{DB463893-97A6-85E7-5556-F474468D4A58}"/>
          </ac:picMkLst>
        </pc:picChg>
      </pc:sldChg>
      <pc:sldChg chg="addSp delSp modSp new del mod ord modClrScheme chgLayout">
        <pc:chgData name="Darshil A Parekh" userId="9f6bf9d3-9987-42b8-8e19-0992ea64d4b8" providerId="ADAL" clId="{6AC43E88-C137-40E8-9CAB-5DEE8C3FAA3C}" dt="2024-10-26T07:22:17.312" v="202" actId="47"/>
        <pc:sldMkLst>
          <pc:docMk/>
          <pc:sldMk cId="2146175988" sldId="3236"/>
        </pc:sldMkLst>
        <pc:spChg chg="add del mod ord">
          <ac:chgData name="Darshil A Parekh" userId="9f6bf9d3-9987-42b8-8e19-0992ea64d4b8" providerId="ADAL" clId="{6AC43E88-C137-40E8-9CAB-5DEE8C3FAA3C}" dt="2024-10-26T05:38:58.174" v="157" actId="700"/>
          <ac:spMkLst>
            <pc:docMk/>
            <pc:sldMk cId="2146175988" sldId="3236"/>
            <ac:spMk id="2" creationId="{A29053D2-1322-7867-0A05-CD9FFE8B0427}"/>
          </ac:spMkLst>
        </pc:spChg>
        <pc:spChg chg="del">
          <ac:chgData name="Darshil A Parekh" userId="9f6bf9d3-9987-42b8-8e19-0992ea64d4b8" providerId="ADAL" clId="{6AC43E88-C137-40E8-9CAB-5DEE8C3FAA3C}" dt="2024-10-26T05:37:19.585" v="129"/>
          <ac:spMkLst>
            <pc:docMk/>
            <pc:sldMk cId="2146175988" sldId="3236"/>
            <ac:spMk id="3" creationId="{6112E4DC-8C64-B82D-EE08-C87307826DF2}"/>
          </ac:spMkLst>
        </pc:spChg>
        <pc:spChg chg="add del mod ord">
          <ac:chgData name="Darshil A Parekh" userId="9f6bf9d3-9987-42b8-8e19-0992ea64d4b8" providerId="ADAL" clId="{6AC43E88-C137-40E8-9CAB-5DEE8C3FAA3C}" dt="2024-10-26T05:38:11.248" v="137" actId="700"/>
          <ac:spMkLst>
            <pc:docMk/>
            <pc:sldMk cId="2146175988" sldId="3236"/>
            <ac:spMk id="5" creationId="{84C693FA-2AB4-25D3-F667-94FBC37E0D28}"/>
          </ac:spMkLst>
        </pc:spChg>
        <pc:spChg chg="add del mod ord">
          <ac:chgData name="Darshil A Parekh" userId="9f6bf9d3-9987-42b8-8e19-0992ea64d4b8" providerId="ADAL" clId="{6AC43E88-C137-40E8-9CAB-5DEE8C3FAA3C}" dt="2024-10-26T05:38:11.248" v="137" actId="700"/>
          <ac:spMkLst>
            <pc:docMk/>
            <pc:sldMk cId="2146175988" sldId="3236"/>
            <ac:spMk id="6" creationId="{919C4F41-2C28-FE14-F8FC-EB5A3942B056}"/>
          </ac:spMkLst>
        </pc:spChg>
        <pc:spChg chg="add del mod ord">
          <ac:chgData name="Darshil A Parekh" userId="9f6bf9d3-9987-42b8-8e19-0992ea64d4b8" providerId="ADAL" clId="{6AC43E88-C137-40E8-9CAB-5DEE8C3FAA3C}" dt="2024-10-26T05:38:18.740" v="139" actId="700"/>
          <ac:spMkLst>
            <pc:docMk/>
            <pc:sldMk cId="2146175988" sldId="3236"/>
            <ac:spMk id="7" creationId="{DD13DFB2-CE80-A4E8-F1AC-8DA0216994E7}"/>
          </ac:spMkLst>
        </pc:spChg>
        <pc:spChg chg="add del mod ord">
          <ac:chgData name="Darshil A Parekh" userId="9f6bf9d3-9987-42b8-8e19-0992ea64d4b8" providerId="ADAL" clId="{6AC43E88-C137-40E8-9CAB-5DEE8C3FAA3C}" dt="2024-10-26T05:38:18.740" v="139" actId="700"/>
          <ac:spMkLst>
            <pc:docMk/>
            <pc:sldMk cId="2146175988" sldId="3236"/>
            <ac:spMk id="8" creationId="{A1240425-BE8E-A769-1406-D207E9A5A167}"/>
          </ac:spMkLst>
        </pc:spChg>
        <pc:spChg chg="add del mod ord">
          <ac:chgData name="Darshil A Parekh" userId="9f6bf9d3-9987-42b8-8e19-0992ea64d4b8" providerId="ADAL" clId="{6AC43E88-C137-40E8-9CAB-5DEE8C3FAA3C}" dt="2024-10-26T05:38:58.174" v="157" actId="700"/>
          <ac:spMkLst>
            <pc:docMk/>
            <pc:sldMk cId="2146175988" sldId="3236"/>
            <ac:spMk id="9" creationId="{EC4FE75E-0905-07E1-BA82-E916A359BEE2}"/>
          </ac:spMkLst>
        </pc:spChg>
        <pc:spChg chg="add del mod ord">
          <ac:chgData name="Darshil A Parekh" userId="9f6bf9d3-9987-42b8-8e19-0992ea64d4b8" providerId="ADAL" clId="{6AC43E88-C137-40E8-9CAB-5DEE8C3FAA3C}" dt="2024-10-26T05:38:58.174" v="157" actId="700"/>
          <ac:spMkLst>
            <pc:docMk/>
            <pc:sldMk cId="2146175988" sldId="3236"/>
            <ac:spMk id="10" creationId="{244B92A1-85BA-C1FC-1E4C-0CA82A10376F}"/>
          </ac:spMkLst>
        </pc:spChg>
        <pc:spChg chg="add del mod ord">
          <ac:chgData name="Darshil A Parekh" userId="9f6bf9d3-9987-42b8-8e19-0992ea64d4b8" providerId="ADAL" clId="{6AC43E88-C137-40E8-9CAB-5DEE8C3FAA3C}" dt="2024-10-26T05:38:58.174" v="157" actId="700"/>
          <ac:spMkLst>
            <pc:docMk/>
            <pc:sldMk cId="2146175988" sldId="3236"/>
            <ac:spMk id="11" creationId="{C4DEDA54-BAF0-E6D9-958A-0C313ACB07F5}"/>
          </ac:spMkLst>
        </pc:spChg>
        <pc:spChg chg="add del mod ord">
          <ac:chgData name="Darshil A Parekh" userId="9f6bf9d3-9987-42b8-8e19-0992ea64d4b8" providerId="ADAL" clId="{6AC43E88-C137-40E8-9CAB-5DEE8C3FAA3C}" dt="2024-10-26T05:38:58.174" v="157" actId="700"/>
          <ac:spMkLst>
            <pc:docMk/>
            <pc:sldMk cId="2146175988" sldId="3236"/>
            <ac:spMk id="12" creationId="{63A0B589-3FF5-9D1C-425C-83A13B10DA00}"/>
          </ac:spMkLst>
        </pc:spChg>
        <pc:picChg chg="add">
          <ac:chgData name="Darshil A Parekh" userId="9f6bf9d3-9987-42b8-8e19-0992ea64d4b8" providerId="ADAL" clId="{6AC43E88-C137-40E8-9CAB-5DEE8C3FAA3C}" dt="2024-10-26T05:38:00.368" v="135"/>
          <ac:picMkLst>
            <pc:docMk/>
            <pc:sldMk cId="2146175988" sldId="3236"/>
            <ac:picMk id="4" creationId="{BFF1F70C-F4CF-C2AB-178D-079361B5291D}"/>
          </ac:picMkLst>
        </pc:picChg>
        <pc:picChg chg="add del mod ord">
          <ac:chgData name="Darshil A Parekh" userId="9f6bf9d3-9987-42b8-8e19-0992ea64d4b8" providerId="ADAL" clId="{6AC43E88-C137-40E8-9CAB-5DEE8C3FAA3C}" dt="2024-10-26T05:38:20.400" v="140" actId="478"/>
          <ac:picMkLst>
            <pc:docMk/>
            <pc:sldMk cId="2146175988" sldId="3236"/>
            <ac:picMk id="3074" creationId="{AF85A815-4E5A-D7A6-5370-B7DBA9CAC7BC}"/>
          </ac:picMkLst>
        </pc:picChg>
        <pc:picChg chg="add mod">
          <ac:chgData name="Darshil A Parekh" userId="9f6bf9d3-9987-42b8-8e19-0992ea64d4b8" providerId="ADAL" clId="{6AC43E88-C137-40E8-9CAB-5DEE8C3FAA3C}" dt="2024-10-26T05:38:45.304" v="147"/>
          <ac:picMkLst>
            <pc:docMk/>
            <pc:sldMk cId="2146175988" sldId="3236"/>
            <ac:picMk id="3076" creationId="{05A8880D-8F5A-51B3-BA91-57CEF67AEE8E}"/>
          </ac:picMkLst>
        </pc:picChg>
        <pc:picChg chg="add mod">
          <ac:chgData name="Darshil A Parekh" userId="9f6bf9d3-9987-42b8-8e19-0992ea64d4b8" providerId="ADAL" clId="{6AC43E88-C137-40E8-9CAB-5DEE8C3FAA3C}" dt="2024-10-26T05:38:56.804" v="155" actId="1076"/>
          <ac:picMkLst>
            <pc:docMk/>
            <pc:sldMk cId="2146175988" sldId="3236"/>
            <ac:picMk id="3078" creationId="{FAD3FA5A-1BBE-E344-8AE8-BF1E7366FA5D}"/>
          </ac:picMkLst>
        </pc:picChg>
      </pc:sldChg>
      <pc:sldChg chg="addSp delSp modSp add del">
        <pc:chgData name="Darshil A Parekh" userId="9f6bf9d3-9987-42b8-8e19-0992ea64d4b8" providerId="ADAL" clId="{6AC43E88-C137-40E8-9CAB-5DEE8C3FAA3C}" dt="2024-10-26T05:40:49.806" v="171" actId="47"/>
        <pc:sldMkLst>
          <pc:docMk/>
          <pc:sldMk cId="742198394" sldId="2147480465"/>
        </pc:sldMkLst>
        <pc:spChg chg="del">
          <ac:chgData name="Darshil A Parekh" userId="9f6bf9d3-9987-42b8-8e19-0992ea64d4b8" providerId="ADAL" clId="{6AC43E88-C137-40E8-9CAB-5DEE8C3FAA3C}" dt="2024-10-26T05:39:41.725" v="161"/>
          <ac:spMkLst>
            <pc:docMk/>
            <pc:sldMk cId="742198394" sldId="2147480465"/>
            <ac:spMk id="5" creationId="{8ADFDE0A-C9EF-D449-A31F-5BDC759BE904}"/>
          </ac:spMkLst>
        </pc:spChg>
        <pc:picChg chg="add mod">
          <ac:chgData name="Darshil A Parekh" userId="9f6bf9d3-9987-42b8-8e19-0992ea64d4b8" providerId="ADAL" clId="{6AC43E88-C137-40E8-9CAB-5DEE8C3FAA3C}" dt="2024-10-26T05:40:01.820" v="163" actId="18131"/>
          <ac:picMkLst>
            <pc:docMk/>
            <pc:sldMk cId="742198394" sldId="2147480465"/>
            <ac:picMk id="4098" creationId="{6BF99A2F-EB7F-0A30-98D8-0E0627186CB3}"/>
          </ac:picMkLst>
        </pc:picChg>
      </pc:sldChg>
      <pc:sldChg chg="addSp delSp modSp add del mod ord">
        <pc:chgData name="Darshil A Parekh" userId="9f6bf9d3-9987-42b8-8e19-0992ea64d4b8" providerId="ADAL" clId="{6AC43E88-C137-40E8-9CAB-5DEE8C3FAA3C}" dt="2024-10-26T09:02:04.163" v="1303" actId="2"/>
        <pc:sldMkLst>
          <pc:docMk/>
          <pc:sldMk cId="476207774" sldId="2147480466"/>
        </pc:sldMkLst>
        <pc:spChg chg="mod">
          <ac:chgData name="Darshil A Parekh" userId="9f6bf9d3-9987-42b8-8e19-0992ea64d4b8" providerId="ADAL" clId="{6AC43E88-C137-40E8-9CAB-5DEE8C3FAA3C}" dt="2024-10-26T05:42:02.779" v="187" actId="14100"/>
          <ac:spMkLst>
            <pc:docMk/>
            <pc:sldMk cId="476207774" sldId="2147480466"/>
            <ac:spMk id="6" creationId="{671A3777-9512-1FBF-D75E-EAD8AD1778CF}"/>
          </ac:spMkLst>
        </pc:spChg>
        <pc:spChg chg="mod">
          <ac:chgData name="Darshil A Parekh" userId="9f6bf9d3-9987-42b8-8e19-0992ea64d4b8" providerId="ADAL" clId="{6AC43E88-C137-40E8-9CAB-5DEE8C3FAA3C}" dt="2024-10-26T09:02:04.163" v="1303" actId="2"/>
          <ac:spMkLst>
            <pc:docMk/>
            <pc:sldMk cId="476207774" sldId="2147480466"/>
            <ac:spMk id="7" creationId="{228D8810-63EB-0E70-6AEE-C44234DB46BA}"/>
          </ac:spMkLst>
        </pc:spChg>
        <pc:spChg chg="del">
          <ac:chgData name="Darshil A Parekh" userId="9f6bf9d3-9987-42b8-8e19-0992ea64d4b8" providerId="ADAL" clId="{6AC43E88-C137-40E8-9CAB-5DEE8C3FAA3C}" dt="2024-10-26T05:40:31.070" v="165"/>
          <ac:spMkLst>
            <pc:docMk/>
            <pc:sldMk cId="476207774" sldId="2147480466"/>
            <ac:spMk id="8" creationId="{B669318A-0359-CDBE-F61C-720F4F496812}"/>
          </ac:spMkLst>
        </pc:spChg>
        <pc:picChg chg="add mod">
          <ac:chgData name="Darshil A Parekh" userId="9f6bf9d3-9987-42b8-8e19-0992ea64d4b8" providerId="ADAL" clId="{6AC43E88-C137-40E8-9CAB-5DEE8C3FAA3C}" dt="2024-10-26T07:20:49.845" v="196" actId="14100"/>
          <ac:picMkLst>
            <pc:docMk/>
            <pc:sldMk cId="476207774" sldId="2147480466"/>
            <ac:picMk id="2" creationId="{8307598C-E7AF-235D-9ED7-C0F2D8E858D4}"/>
          </ac:picMkLst>
        </pc:picChg>
        <pc:picChg chg="add mod">
          <ac:chgData name="Darshil A Parekh" userId="9f6bf9d3-9987-42b8-8e19-0992ea64d4b8" providerId="ADAL" clId="{6AC43E88-C137-40E8-9CAB-5DEE8C3FAA3C}" dt="2024-10-26T07:21:15.492" v="201" actId="1076"/>
          <ac:picMkLst>
            <pc:docMk/>
            <pc:sldMk cId="476207774" sldId="2147480466"/>
            <ac:picMk id="5122" creationId="{05C403D3-F15B-B7AB-5D1B-9E27AA195DFF}"/>
          </ac:picMkLst>
        </pc:picChg>
      </pc:sldChg>
      <pc:sldChg chg="add del">
        <pc:chgData name="Darshil A Parekh" userId="9f6bf9d3-9987-42b8-8e19-0992ea64d4b8" providerId="ADAL" clId="{6AC43E88-C137-40E8-9CAB-5DEE8C3FAA3C}" dt="2024-10-26T05:39:37.852" v="160"/>
        <pc:sldMkLst>
          <pc:docMk/>
          <pc:sldMk cId="1190093371" sldId="2147480466"/>
        </pc:sldMkLst>
      </pc:sldChg>
      <pc:sldChg chg="addSp delSp modSp add del mod ord modClrScheme chgLayout">
        <pc:chgData name="Darshil A Parekh" userId="9f6bf9d3-9987-42b8-8e19-0992ea64d4b8" providerId="ADAL" clId="{6AC43E88-C137-40E8-9CAB-5DEE8C3FAA3C}" dt="2024-10-26T11:48:50.214" v="3549" actId="1076"/>
        <pc:sldMkLst>
          <pc:docMk/>
          <pc:sldMk cId="3233948712" sldId="2147480467"/>
        </pc:sldMkLst>
        <pc:spChg chg="del mod ord">
          <ac:chgData name="Darshil A Parekh" userId="9f6bf9d3-9987-42b8-8e19-0992ea64d4b8" providerId="ADAL" clId="{6AC43E88-C137-40E8-9CAB-5DEE8C3FAA3C}" dt="2024-10-26T07:24:51.069" v="236" actId="700"/>
          <ac:spMkLst>
            <pc:docMk/>
            <pc:sldMk cId="3233948712" sldId="2147480467"/>
            <ac:spMk id="3" creationId="{DC59F5EE-BCE9-A52A-06F8-44843B5735F1}"/>
          </ac:spMkLst>
        </pc:spChg>
        <pc:spChg chg="del mod ord">
          <ac:chgData name="Darshil A Parekh" userId="9f6bf9d3-9987-42b8-8e19-0992ea64d4b8" providerId="ADAL" clId="{6AC43E88-C137-40E8-9CAB-5DEE8C3FAA3C}" dt="2024-10-26T07:24:51.069" v="236" actId="700"/>
          <ac:spMkLst>
            <pc:docMk/>
            <pc:sldMk cId="3233948712" sldId="2147480467"/>
            <ac:spMk id="4" creationId="{45BA1D84-999B-FA53-0E46-BB2B50FD76E7}"/>
          </ac:spMkLst>
        </pc:spChg>
        <pc:spChg chg="add del">
          <ac:chgData name="Darshil A Parekh" userId="9f6bf9d3-9987-42b8-8e19-0992ea64d4b8" providerId="ADAL" clId="{6AC43E88-C137-40E8-9CAB-5DEE8C3FAA3C}" dt="2024-10-26T07:23:49.352" v="214"/>
          <ac:spMkLst>
            <pc:docMk/>
            <pc:sldMk cId="3233948712" sldId="2147480467"/>
            <ac:spMk id="5" creationId="{CA2B7B37-CF9C-D004-8730-D80CCB22BE85}"/>
          </ac:spMkLst>
        </pc:spChg>
        <pc:spChg chg="add mod">
          <ac:chgData name="Darshil A Parekh" userId="9f6bf9d3-9987-42b8-8e19-0992ea64d4b8" providerId="ADAL" clId="{6AC43E88-C137-40E8-9CAB-5DEE8C3FAA3C}" dt="2024-10-26T07:23:33.851" v="212" actId="14100"/>
          <ac:spMkLst>
            <pc:docMk/>
            <pc:sldMk cId="3233948712" sldId="2147480467"/>
            <ac:spMk id="6" creationId="{4CE2960B-651C-0AB1-78BB-49DA951D59CA}"/>
          </ac:spMkLst>
        </pc:spChg>
        <pc:spChg chg="add del mod">
          <ac:chgData name="Darshil A Parekh" userId="9f6bf9d3-9987-42b8-8e19-0992ea64d4b8" providerId="ADAL" clId="{6AC43E88-C137-40E8-9CAB-5DEE8C3FAA3C}" dt="2024-10-26T07:24:12.898" v="220" actId="478"/>
          <ac:spMkLst>
            <pc:docMk/>
            <pc:sldMk cId="3233948712" sldId="2147480467"/>
            <ac:spMk id="8" creationId="{F28DF01B-BD10-0D2F-A19A-1E33FD7C16FE}"/>
          </ac:spMkLst>
        </pc:spChg>
        <pc:spChg chg="add mod">
          <ac:chgData name="Darshil A Parekh" userId="9f6bf9d3-9987-42b8-8e19-0992ea64d4b8" providerId="ADAL" clId="{6AC43E88-C137-40E8-9CAB-5DEE8C3FAA3C}" dt="2024-10-26T07:23:55.472" v="216" actId="478"/>
          <ac:spMkLst>
            <pc:docMk/>
            <pc:sldMk cId="3233948712" sldId="2147480467"/>
            <ac:spMk id="9" creationId="{0B1AEF03-4830-BC5D-E5BC-04D021EDA6CB}"/>
          </ac:spMkLst>
        </pc:spChg>
        <pc:spChg chg="add del mod ord">
          <ac:chgData name="Darshil A Parekh" userId="9f6bf9d3-9987-42b8-8e19-0992ea64d4b8" providerId="ADAL" clId="{6AC43E88-C137-40E8-9CAB-5DEE8C3FAA3C}" dt="2024-10-26T07:25:15.895" v="238" actId="700"/>
          <ac:spMkLst>
            <pc:docMk/>
            <pc:sldMk cId="3233948712" sldId="2147480467"/>
            <ac:spMk id="10" creationId="{C6AB659A-5626-2BA3-D482-661F80377339}"/>
          </ac:spMkLst>
        </pc:spChg>
        <pc:spChg chg="add del mod ord">
          <ac:chgData name="Darshil A Parekh" userId="9f6bf9d3-9987-42b8-8e19-0992ea64d4b8" providerId="ADAL" clId="{6AC43E88-C137-40E8-9CAB-5DEE8C3FAA3C}" dt="2024-10-26T07:25:15.895" v="238" actId="700"/>
          <ac:spMkLst>
            <pc:docMk/>
            <pc:sldMk cId="3233948712" sldId="2147480467"/>
            <ac:spMk id="11" creationId="{82E8FFB6-6946-806B-3C54-63A9EE536DD1}"/>
          </ac:spMkLst>
        </pc:spChg>
        <pc:spChg chg="add mod ord">
          <ac:chgData name="Darshil A Parekh" userId="9f6bf9d3-9987-42b8-8e19-0992ea64d4b8" providerId="ADAL" clId="{6AC43E88-C137-40E8-9CAB-5DEE8C3FAA3C}" dt="2024-10-26T07:37:57.248" v="386" actId="14100"/>
          <ac:spMkLst>
            <pc:docMk/>
            <pc:sldMk cId="3233948712" sldId="2147480467"/>
            <ac:spMk id="12" creationId="{CE2F8504-9957-D043-F058-3DE9E3ADAE72}"/>
          </ac:spMkLst>
        </pc:spChg>
        <pc:spChg chg="add del mod ord">
          <ac:chgData name="Darshil A Parekh" userId="9f6bf9d3-9987-42b8-8e19-0992ea64d4b8" providerId="ADAL" clId="{6AC43E88-C137-40E8-9CAB-5DEE8C3FAA3C}" dt="2024-10-26T11:48:47.821" v="3548" actId="1076"/>
          <ac:spMkLst>
            <pc:docMk/>
            <pc:sldMk cId="3233948712" sldId="2147480467"/>
            <ac:spMk id="13" creationId="{8A4058A0-2D74-418B-0B58-68724B4D1C02}"/>
          </ac:spMkLst>
        </pc:spChg>
        <pc:graphicFrameChg chg="add mod">
          <ac:chgData name="Darshil A Parekh" userId="9f6bf9d3-9987-42b8-8e19-0992ea64d4b8" providerId="ADAL" clId="{6AC43E88-C137-40E8-9CAB-5DEE8C3FAA3C}" dt="2024-10-26T07:23:35.859" v="213"/>
          <ac:graphicFrameMkLst>
            <pc:docMk/>
            <pc:sldMk cId="3233948712" sldId="2147480467"/>
            <ac:graphicFrameMk id="2" creationId="{9C1071E7-81F3-BC14-F71A-D3D6D8E9E99A}"/>
          </ac:graphicFrameMkLst>
        </pc:graphicFrameChg>
        <pc:graphicFrameChg chg="add del mod ord modGraphic">
          <ac:chgData name="Darshil A Parekh" userId="9f6bf9d3-9987-42b8-8e19-0992ea64d4b8" providerId="ADAL" clId="{6AC43E88-C137-40E8-9CAB-5DEE8C3FAA3C}" dt="2024-10-26T11:48:34.067" v="3546" actId="1076"/>
          <ac:graphicFrameMkLst>
            <pc:docMk/>
            <pc:sldMk cId="3233948712" sldId="2147480467"/>
            <ac:graphicFrameMk id="7" creationId="{ACFD62B6-2DF8-9EBF-288A-951EF19A66B8}"/>
          </ac:graphicFrameMkLst>
        </pc:graphicFrameChg>
        <pc:picChg chg="add mod">
          <ac:chgData name="Darshil A Parekh" userId="9f6bf9d3-9987-42b8-8e19-0992ea64d4b8" providerId="ADAL" clId="{6AC43E88-C137-40E8-9CAB-5DEE8C3FAA3C}" dt="2024-10-26T07:26:55.632" v="271"/>
          <ac:picMkLst>
            <pc:docMk/>
            <pc:sldMk cId="3233948712" sldId="2147480467"/>
            <ac:picMk id="6148" creationId="{E97B6A60-F6EA-86F8-ECF0-314401111A54}"/>
          </ac:picMkLst>
        </pc:picChg>
        <pc:picChg chg="add mod">
          <ac:chgData name="Darshil A Parekh" userId="9f6bf9d3-9987-42b8-8e19-0992ea64d4b8" providerId="ADAL" clId="{6AC43E88-C137-40E8-9CAB-5DEE8C3FAA3C}" dt="2024-10-26T11:48:50.214" v="3549" actId="1076"/>
          <ac:picMkLst>
            <pc:docMk/>
            <pc:sldMk cId="3233948712" sldId="2147480467"/>
            <ac:picMk id="6150" creationId="{CD072103-FD1D-4C1E-DD6F-EF2C4D8B107B}"/>
          </ac:picMkLst>
        </pc:picChg>
      </pc:sldChg>
      <pc:sldChg chg="modSp new add del mod">
        <pc:chgData name="Darshil A Parekh" userId="9f6bf9d3-9987-42b8-8e19-0992ea64d4b8" providerId="ADAL" clId="{6AC43E88-C137-40E8-9CAB-5DEE8C3FAA3C}" dt="2024-10-26T12:24:32.846" v="3642" actId="20577"/>
        <pc:sldMkLst>
          <pc:docMk/>
          <pc:sldMk cId="3349069760" sldId="2147480468"/>
        </pc:sldMkLst>
        <pc:spChg chg="mod">
          <ac:chgData name="Darshil A Parekh" userId="9f6bf9d3-9987-42b8-8e19-0992ea64d4b8" providerId="ADAL" clId="{6AC43E88-C137-40E8-9CAB-5DEE8C3FAA3C}" dt="2024-10-26T07:42:19.223" v="401" actId="5793"/>
          <ac:spMkLst>
            <pc:docMk/>
            <pc:sldMk cId="3349069760" sldId="2147480468"/>
            <ac:spMk id="2" creationId="{A42F1897-430C-B7C2-E225-7C35C2178DE0}"/>
          </ac:spMkLst>
        </pc:spChg>
        <pc:spChg chg="mod">
          <ac:chgData name="Darshil A Parekh" userId="9f6bf9d3-9987-42b8-8e19-0992ea64d4b8" providerId="ADAL" clId="{6AC43E88-C137-40E8-9CAB-5DEE8C3FAA3C}" dt="2024-10-26T12:24:32.846" v="3642" actId="20577"/>
          <ac:spMkLst>
            <pc:docMk/>
            <pc:sldMk cId="3349069760" sldId="2147480468"/>
            <ac:spMk id="3" creationId="{5D2C9873-4EEA-C529-16A3-9E50627A1C79}"/>
          </ac:spMkLst>
        </pc:spChg>
      </pc:sldChg>
      <pc:sldChg chg="add del">
        <pc:chgData name="Darshil A Parekh" userId="9f6bf9d3-9987-42b8-8e19-0992ea64d4b8" providerId="ADAL" clId="{6AC43E88-C137-40E8-9CAB-5DEE8C3FAA3C}" dt="2024-10-26T07:23:18.116" v="205"/>
        <pc:sldMkLst>
          <pc:docMk/>
          <pc:sldMk cId="3606770873" sldId="2147480468"/>
        </pc:sldMkLst>
      </pc:sldChg>
      <pc:sldChg chg="add del">
        <pc:chgData name="Darshil A Parekh" userId="9f6bf9d3-9987-42b8-8e19-0992ea64d4b8" providerId="ADAL" clId="{6AC43E88-C137-40E8-9CAB-5DEE8C3FAA3C}" dt="2024-10-26T07:28:05.913" v="301" actId="47"/>
        <pc:sldMkLst>
          <pc:docMk/>
          <pc:sldMk cId="3720649096" sldId="2147480468"/>
        </pc:sldMkLst>
      </pc:sldChg>
      <pc:sldChg chg="modSp new add del mod modNotesTx">
        <pc:chgData name="Darshil A Parekh" userId="9f6bf9d3-9987-42b8-8e19-0992ea64d4b8" providerId="ADAL" clId="{6AC43E88-C137-40E8-9CAB-5DEE8C3FAA3C}" dt="2024-10-27T03:48:20.576" v="3805" actId="313"/>
        <pc:sldMkLst>
          <pc:docMk/>
          <pc:sldMk cId="1526381257" sldId="2147480469"/>
        </pc:sldMkLst>
        <pc:spChg chg="mod">
          <ac:chgData name="Darshil A Parekh" userId="9f6bf9d3-9987-42b8-8e19-0992ea64d4b8" providerId="ADAL" clId="{6AC43E88-C137-40E8-9CAB-5DEE8C3FAA3C}" dt="2024-10-26T07:30:45.157" v="319"/>
          <ac:spMkLst>
            <pc:docMk/>
            <pc:sldMk cId="1526381257" sldId="2147480469"/>
            <ac:spMk id="2" creationId="{63BE46B8-70A7-C5CF-3A5C-5EC217E4164A}"/>
          </ac:spMkLst>
        </pc:spChg>
        <pc:spChg chg="mod">
          <ac:chgData name="Darshil A Parekh" userId="9f6bf9d3-9987-42b8-8e19-0992ea64d4b8" providerId="ADAL" clId="{6AC43E88-C137-40E8-9CAB-5DEE8C3FAA3C}" dt="2024-10-26T07:30:31.252" v="316"/>
          <ac:spMkLst>
            <pc:docMk/>
            <pc:sldMk cId="1526381257" sldId="2147480469"/>
            <ac:spMk id="3" creationId="{730D8BF5-7243-44BA-C8A3-90FCD855EC9F}"/>
          </ac:spMkLst>
        </pc:spChg>
      </pc:sldChg>
      <pc:sldChg chg="new del">
        <pc:chgData name="Darshil A Parekh" userId="9f6bf9d3-9987-42b8-8e19-0992ea64d4b8" providerId="ADAL" clId="{6AC43E88-C137-40E8-9CAB-5DEE8C3FAA3C}" dt="2024-10-26T07:34:03.036" v="367" actId="47"/>
        <pc:sldMkLst>
          <pc:docMk/>
          <pc:sldMk cId="2801782700" sldId="2147480470"/>
        </pc:sldMkLst>
      </pc:sldChg>
      <pc:sldChg chg="addSp delSp modSp new add del mod modClrScheme chgLayout">
        <pc:chgData name="Darshil A Parekh" userId="9f6bf9d3-9987-42b8-8e19-0992ea64d4b8" providerId="ADAL" clId="{6AC43E88-C137-40E8-9CAB-5DEE8C3FAA3C}" dt="2024-10-27T03:54:00.359" v="3843" actId="47"/>
        <pc:sldMkLst>
          <pc:docMk/>
          <pc:sldMk cId="1690656788" sldId="2147480471"/>
        </pc:sldMkLst>
        <pc:spChg chg="add del mod ord">
          <ac:chgData name="Darshil A Parekh" userId="9f6bf9d3-9987-42b8-8e19-0992ea64d4b8" providerId="ADAL" clId="{6AC43E88-C137-40E8-9CAB-5DEE8C3FAA3C}" dt="2024-10-26T08:55:03.617" v="1082" actId="20577"/>
          <ac:spMkLst>
            <pc:docMk/>
            <pc:sldMk cId="1690656788" sldId="2147480471"/>
            <ac:spMk id="2" creationId="{9C4681B6-12B9-E4F1-2720-1F4ADEC09E65}"/>
          </ac:spMkLst>
        </pc:spChg>
        <pc:spChg chg="del">
          <ac:chgData name="Darshil A Parekh" userId="9f6bf9d3-9987-42b8-8e19-0992ea64d4b8" providerId="ADAL" clId="{6AC43E88-C137-40E8-9CAB-5DEE8C3FAA3C}" dt="2024-10-26T07:32:04.238" v="341"/>
          <ac:spMkLst>
            <pc:docMk/>
            <pc:sldMk cId="1690656788" sldId="2147480471"/>
            <ac:spMk id="3" creationId="{8506928E-4502-AD5C-FF2E-5B6528684E62}"/>
          </ac:spMkLst>
        </pc:spChg>
        <pc:spChg chg="add mod">
          <ac:chgData name="Darshil A Parekh" userId="9f6bf9d3-9987-42b8-8e19-0992ea64d4b8" providerId="ADAL" clId="{6AC43E88-C137-40E8-9CAB-5DEE8C3FAA3C}" dt="2024-10-27T03:53:22.133" v="3831" actId="21"/>
          <ac:spMkLst>
            <pc:docMk/>
            <pc:sldMk cId="1690656788" sldId="2147480471"/>
            <ac:spMk id="3" creationId="{CB10600D-2103-65B8-E9AF-795AA885ABF0}"/>
          </ac:spMkLst>
        </pc:spChg>
        <pc:spChg chg="add del mod ord">
          <ac:chgData name="Darshil A Parekh" userId="9f6bf9d3-9987-42b8-8e19-0992ea64d4b8" providerId="ADAL" clId="{6AC43E88-C137-40E8-9CAB-5DEE8C3FAA3C}" dt="2024-10-26T07:32:35.013" v="345" actId="700"/>
          <ac:spMkLst>
            <pc:docMk/>
            <pc:sldMk cId="1690656788" sldId="2147480471"/>
            <ac:spMk id="4" creationId="{49F4ADE6-D3D4-8553-50DE-94646E14A251}"/>
          </ac:spMkLst>
        </pc:spChg>
        <pc:spChg chg="add del mod ord">
          <ac:chgData name="Darshil A Parekh" userId="9f6bf9d3-9987-42b8-8e19-0992ea64d4b8" providerId="ADAL" clId="{6AC43E88-C137-40E8-9CAB-5DEE8C3FAA3C}" dt="2024-10-26T07:32:35.013" v="345" actId="700"/>
          <ac:spMkLst>
            <pc:docMk/>
            <pc:sldMk cId="1690656788" sldId="2147480471"/>
            <ac:spMk id="5" creationId="{7877CB76-12F6-F23E-C7E9-AD70D85D1010}"/>
          </ac:spMkLst>
        </pc:spChg>
        <pc:picChg chg="add del mod ord">
          <ac:chgData name="Darshil A Parekh" userId="9f6bf9d3-9987-42b8-8e19-0992ea64d4b8" providerId="ADAL" clId="{6AC43E88-C137-40E8-9CAB-5DEE8C3FAA3C}" dt="2024-10-27T03:53:22.133" v="3831" actId="21"/>
          <ac:picMkLst>
            <pc:docMk/>
            <pc:sldMk cId="1690656788" sldId="2147480471"/>
            <ac:picMk id="8194" creationId="{AB55EC78-ECCF-8C8A-7589-D5857805AA3A}"/>
          </ac:picMkLst>
        </pc:picChg>
      </pc:sldChg>
      <pc:sldChg chg="addSp delSp modSp new add del mod modClrScheme chgLayout">
        <pc:chgData name="Darshil A Parekh" userId="9f6bf9d3-9987-42b8-8e19-0992ea64d4b8" providerId="ADAL" clId="{6AC43E88-C137-40E8-9CAB-5DEE8C3FAA3C}" dt="2024-10-27T03:54:01.547" v="3844" actId="47"/>
        <pc:sldMkLst>
          <pc:docMk/>
          <pc:sldMk cId="2913023839" sldId="2147480472"/>
        </pc:sldMkLst>
        <pc:spChg chg="add del mod ord">
          <ac:chgData name="Darshil A Parekh" userId="9f6bf9d3-9987-42b8-8e19-0992ea64d4b8" providerId="ADAL" clId="{6AC43E88-C137-40E8-9CAB-5DEE8C3FAA3C}" dt="2024-10-26T08:55:12.718" v="1095" actId="20577"/>
          <ac:spMkLst>
            <pc:docMk/>
            <pc:sldMk cId="2913023839" sldId="2147480472"/>
            <ac:spMk id="2" creationId="{5C3745C3-071B-3A29-E021-903B12DA7642}"/>
          </ac:spMkLst>
        </pc:spChg>
        <pc:spChg chg="add mod">
          <ac:chgData name="Darshil A Parekh" userId="9f6bf9d3-9987-42b8-8e19-0992ea64d4b8" providerId="ADAL" clId="{6AC43E88-C137-40E8-9CAB-5DEE8C3FAA3C}" dt="2024-10-27T03:53:45.222" v="3839" actId="21"/>
          <ac:spMkLst>
            <pc:docMk/>
            <pc:sldMk cId="2913023839" sldId="2147480472"/>
            <ac:spMk id="3" creationId="{1A824014-C3C2-584F-2C50-660B999DE148}"/>
          </ac:spMkLst>
        </pc:spChg>
        <pc:spChg chg="add del">
          <ac:chgData name="Darshil A Parekh" userId="9f6bf9d3-9987-42b8-8e19-0992ea64d4b8" providerId="ADAL" clId="{6AC43E88-C137-40E8-9CAB-5DEE8C3FAA3C}" dt="2024-10-26T07:32:36.816" v="347"/>
          <ac:spMkLst>
            <pc:docMk/>
            <pc:sldMk cId="2913023839" sldId="2147480472"/>
            <ac:spMk id="3" creationId="{6A4D4AF1-7CE4-2A7D-4B49-61A907B21E7A}"/>
          </ac:spMkLst>
        </pc:spChg>
        <pc:spChg chg="add del mod ord">
          <ac:chgData name="Darshil A Parekh" userId="9f6bf9d3-9987-42b8-8e19-0992ea64d4b8" providerId="ADAL" clId="{6AC43E88-C137-40E8-9CAB-5DEE8C3FAA3C}" dt="2024-10-26T07:32:35.013" v="345" actId="700"/>
          <ac:spMkLst>
            <pc:docMk/>
            <pc:sldMk cId="2913023839" sldId="2147480472"/>
            <ac:spMk id="4" creationId="{6800AC43-28A0-AA2E-3D75-F23A537D923C}"/>
          </ac:spMkLst>
        </pc:spChg>
        <pc:spChg chg="add del mod ord">
          <ac:chgData name="Darshil A Parekh" userId="9f6bf9d3-9987-42b8-8e19-0992ea64d4b8" providerId="ADAL" clId="{6AC43E88-C137-40E8-9CAB-5DEE8C3FAA3C}" dt="2024-10-26T07:32:35.013" v="345" actId="700"/>
          <ac:spMkLst>
            <pc:docMk/>
            <pc:sldMk cId="2913023839" sldId="2147480472"/>
            <ac:spMk id="5" creationId="{6340284B-3396-8D06-0B33-0B551ADF05CA}"/>
          </ac:spMkLst>
        </pc:spChg>
        <pc:picChg chg="add del mod ord">
          <ac:chgData name="Darshil A Parekh" userId="9f6bf9d3-9987-42b8-8e19-0992ea64d4b8" providerId="ADAL" clId="{6AC43E88-C137-40E8-9CAB-5DEE8C3FAA3C}" dt="2024-10-27T03:53:45.222" v="3839" actId="21"/>
          <ac:picMkLst>
            <pc:docMk/>
            <pc:sldMk cId="2913023839" sldId="2147480472"/>
            <ac:picMk id="9218" creationId="{9845565F-231B-A249-38C7-4C0B21EA58D3}"/>
          </ac:picMkLst>
        </pc:picChg>
      </pc:sldChg>
      <pc:sldChg chg="new add del">
        <pc:chgData name="Darshil A Parekh" userId="9f6bf9d3-9987-42b8-8e19-0992ea64d4b8" providerId="ADAL" clId="{6AC43E88-C137-40E8-9CAB-5DEE8C3FAA3C}" dt="2024-10-26T08:54:45.824" v="1047" actId="47"/>
        <pc:sldMkLst>
          <pc:docMk/>
          <pc:sldMk cId="3619628011" sldId="2147480473"/>
        </pc:sldMkLst>
      </pc:sldChg>
      <pc:sldChg chg="addSp delSp modSp new mod modTransition modAnim">
        <pc:chgData name="Darshil A Parekh" userId="9f6bf9d3-9987-42b8-8e19-0992ea64d4b8" providerId="ADAL" clId="{6AC43E88-C137-40E8-9CAB-5DEE8C3FAA3C}" dt="2024-10-27T10:31:30.843" v="4392" actId="14100"/>
        <pc:sldMkLst>
          <pc:docMk/>
          <pc:sldMk cId="3603278700" sldId="2147480474"/>
        </pc:sldMkLst>
        <pc:spChg chg="del mod">
          <ac:chgData name="Darshil A Parekh" userId="9f6bf9d3-9987-42b8-8e19-0992ea64d4b8" providerId="ADAL" clId="{6AC43E88-C137-40E8-9CAB-5DEE8C3FAA3C}" dt="2024-10-26T08:52:41.942" v="988" actId="478"/>
          <ac:spMkLst>
            <pc:docMk/>
            <pc:sldMk cId="3603278700" sldId="2147480474"/>
            <ac:spMk id="2" creationId="{40FC450A-ABA4-7C32-1B57-26CC20A11153}"/>
          </ac:spMkLst>
        </pc:spChg>
        <pc:spChg chg="add mod ord">
          <ac:chgData name="Darshil A Parekh" userId="9f6bf9d3-9987-42b8-8e19-0992ea64d4b8" providerId="ADAL" clId="{6AC43E88-C137-40E8-9CAB-5DEE8C3FAA3C}" dt="2024-10-26T09:37:46.296" v="2384" actId="166"/>
          <ac:spMkLst>
            <pc:docMk/>
            <pc:sldMk cId="3603278700" sldId="2147480474"/>
            <ac:spMk id="2" creationId="{7BAD749B-6A92-FD50-8B1E-CFA660BF2D4E}"/>
          </ac:spMkLst>
        </pc:spChg>
        <pc:spChg chg="del">
          <ac:chgData name="Darshil A Parekh" userId="9f6bf9d3-9987-42b8-8e19-0992ea64d4b8" providerId="ADAL" clId="{6AC43E88-C137-40E8-9CAB-5DEE8C3FAA3C}" dt="2024-10-26T07:46:32.016" v="523" actId="478"/>
          <ac:spMkLst>
            <pc:docMk/>
            <pc:sldMk cId="3603278700" sldId="2147480474"/>
            <ac:spMk id="3" creationId="{1356CCB7-C28B-0718-7054-D3D122C4CB87}"/>
          </ac:spMkLst>
        </pc:spChg>
        <pc:spChg chg="add mod ord">
          <ac:chgData name="Darshil A Parekh" userId="9f6bf9d3-9987-42b8-8e19-0992ea64d4b8" providerId="ADAL" clId="{6AC43E88-C137-40E8-9CAB-5DEE8C3FAA3C}" dt="2024-10-26T09:36:31.590" v="2370" actId="14100"/>
          <ac:spMkLst>
            <pc:docMk/>
            <pc:sldMk cId="3603278700" sldId="2147480474"/>
            <ac:spMk id="4" creationId="{D2E2D88D-2A92-A93F-DB38-6C83BEBF6C76}"/>
          </ac:spMkLst>
        </pc:spChg>
        <pc:spChg chg="add del mod">
          <ac:chgData name="Darshil A Parekh" userId="9f6bf9d3-9987-42b8-8e19-0992ea64d4b8" providerId="ADAL" clId="{6AC43E88-C137-40E8-9CAB-5DEE8C3FAA3C}" dt="2024-10-26T07:46:40.566" v="524" actId="478"/>
          <ac:spMkLst>
            <pc:docMk/>
            <pc:sldMk cId="3603278700" sldId="2147480474"/>
            <ac:spMk id="5" creationId="{B5E0C721-F5C1-C2ED-D928-B1A9C6EEE661}"/>
          </ac:spMkLst>
        </pc:spChg>
        <pc:spChg chg="add mod">
          <ac:chgData name="Darshil A Parekh" userId="9f6bf9d3-9987-42b8-8e19-0992ea64d4b8" providerId="ADAL" clId="{6AC43E88-C137-40E8-9CAB-5DEE8C3FAA3C}" dt="2024-10-27T10:31:30.843" v="4392" actId="14100"/>
          <ac:spMkLst>
            <pc:docMk/>
            <pc:sldMk cId="3603278700" sldId="2147480474"/>
            <ac:spMk id="5" creationId="{FE4C796A-77B3-A8D6-325C-B912FFF837D9}"/>
          </ac:spMkLst>
        </pc:spChg>
        <pc:spChg chg="add del mod">
          <ac:chgData name="Darshil A Parekh" userId="9f6bf9d3-9987-42b8-8e19-0992ea64d4b8" providerId="ADAL" clId="{6AC43E88-C137-40E8-9CAB-5DEE8C3FAA3C}" dt="2024-10-26T07:47:23.484" v="535" actId="478"/>
          <ac:spMkLst>
            <pc:docMk/>
            <pc:sldMk cId="3603278700" sldId="2147480474"/>
            <ac:spMk id="6" creationId="{3CA2BB4D-8A6F-D15E-594E-993571F01744}"/>
          </ac:spMkLst>
        </pc:spChg>
        <pc:spChg chg="add del mod">
          <ac:chgData name="Darshil A Parekh" userId="9f6bf9d3-9987-42b8-8e19-0992ea64d4b8" providerId="ADAL" clId="{6AC43E88-C137-40E8-9CAB-5DEE8C3FAA3C}" dt="2024-10-26T07:47:25.620" v="536" actId="478"/>
          <ac:spMkLst>
            <pc:docMk/>
            <pc:sldMk cId="3603278700" sldId="2147480474"/>
            <ac:spMk id="7" creationId="{524D59A6-1DBB-B2AA-098B-F879A28968DC}"/>
          </ac:spMkLst>
        </pc:spChg>
        <pc:spChg chg="add del mod">
          <ac:chgData name="Darshil A Parekh" userId="9f6bf9d3-9987-42b8-8e19-0992ea64d4b8" providerId="ADAL" clId="{6AC43E88-C137-40E8-9CAB-5DEE8C3FAA3C}" dt="2024-10-26T07:50:22.473" v="582" actId="478"/>
          <ac:spMkLst>
            <pc:docMk/>
            <pc:sldMk cId="3603278700" sldId="2147480474"/>
            <ac:spMk id="8" creationId="{19732B0E-086B-C478-27A8-B2EFD1A2478E}"/>
          </ac:spMkLst>
        </pc:spChg>
        <pc:spChg chg="add del mod">
          <ac:chgData name="Darshil A Parekh" userId="9f6bf9d3-9987-42b8-8e19-0992ea64d4b8" providerId="ADAL" clId="{6AC43E88-C137-40E8-9CAB-5DEE8C3FAA3C}" dt="2024-10-26T07:50:20.622" v="581" actId="478"/>
          <ac:spMkLst>
            <pc:docMk/>
            <pc:sldMk cId="3603278700" sldId="2147480474"/>
            <ac:spMk id="9" creationId="{42DF7DC8-08EE-3149-8C2B-150191CF626B}"/>
          </ac:spMkLst>
        </pc:spChg>
        <pc:spChg chg="add del mod">
          <ac:chgData name="Darshil A Parekh" userId="9f6bf9d3-9987-42b8-8e19-0992ea64d4b8" providerId="ADAL" clId="{6AC43E88-C137-40E8-9CAB-5DEE8C3FAA3C}" dt="2024-10-26T07:47:22.872" v="534" actId="478"/>
          <ac:spMkLst>
            <pc:docMk/>
            <pc:sldMk cId="3603278700" sldId="2147480474"/>
            <ac:spMk id="10" creationId="{7254F02F-D755-E96F-19F3-372EC35D7824}"/>
          </ac:spMkLst>
        </pc:spChg>
        <pc:spChg chg="add mod ord">
          <ac:chgData name="Darshil A Parekh" userId="9f6bf9d3-9987-42b8-8e19-0992ea64d4b8" providerId="ADAL" clId="{6AC43E88-C137-40E8-9CAB-5DEE8C3FAA3C}" dt="2024-10-26T09:37:22.616" v="2377" actId="1076"/>
          <ac:spMkLst>
            <pc:docMk/>
            <pc:sldMk cId="3603278700" sldId="2147480474"/>
            <ac:spMk id="11" creationId="{0CC561F9-2A11-3761-0B3D-BC7B88FDC11B}"/>
          </ac:spMkLst>
        </pc:spChg>
        <pc:spChg chg="add mod ord">
          <ac:chgData name="Darshil A Parekh" userId="9f6bf9d3-9987-42b8-8e19-0992ea64d4b8" providerId="ADAL" clId="{6AC43E88-C137-40E8-9CAB-5DEE8C3FAA3C}" dt="2024-10-26T09:37:22.616" v="2377" actId="1076"/>
          <ac:spMkLst>
            <pc:docMk/>
            <pc:sldMk cId="3603278700" sldId="2147480474"/>
            <ac:spMk id="12" creationId="{18098F64-62B7-A0DD-E5D9-5B9FF2207CBD}"/>
          </ac:spMkLst>
        </pc:spChg>
        <pc:spChg chg="add mod ord">
          <ac:chgData name="Darshil A Parekh" userId="9f6bf9d3-9987-42b8-8e19-0992ea64d4b8" providerId="ADAL" clId="{6AC43E88-C137-40E8-9CAB-5DEE8C3FAA3C}" dt="2024-10-26T09:37:22.616" v="2377" actId="1076"/>
          <ac:spMkLst>
            <pc:docMk/>
            <pc:sldMk cId="3603278700" sldId="2147480474"/>
            <ac:spMk id="13" creationId="{336A272B-28A6-DCBB-6910-948FBE7E0C79}"/>
          </ac:spMkLst>
        </pc:spChg>
        <pc:spChg chg="add del mod">
          <ac:chgData name="Darshil A Parekh" userId="9f6bf9d3-9987-42b8-8e19-0992ea64d4b8" providerId="ADAL" clId="{6AC43E88-C137-40E8-9CAB-5DEE8C3FAA3C}" dt="2024-10-26T07:56:37.642" v="801" actId="478"/>
          <ac:spMkLst>
            <pc:docMk/>
            <pc:sldMk cId="3603278700" sldId="2147480474"/>
            <ac:spMk id="15" creationId="{02E3B11C-0B46-3419-CC75-107B2BB5C3DB}"/>
          </ac:spMkLst>
        </pc:spChg>
        <pc:spChg chg="add mod">
          <ac:chgData name="Darshil A Parekh" userId="9f6bf9d3-9987-42b8-8e19-0992ea64d4b8" providerId="ADAL" clId="{6AC43E88-C137-40E8-9CAB-5DEE8C3FAA3C}" dt="2024-10-27T10:31:23.623" v="4391" actId="20577"/>
          <ac:spMkLst>
            <pc:docMk/>
            <pc:sldMk cId="3603278700" sldId="2147480474"/>
            <ac:spMk id="16" creationId="{F57AEA57-569D-643F-DA13-3E725555ACBA}"/>
          </ac:spMkLst>
        </pc:spChg>
        <pc:spChg chg="add del mod">
          <ac:chgData name="Darshil A Parekh" userId="9f6bf9d3-9987-42b8-8e19-0992ea64d4b8" providerId="ADAL" clId="{6AC43E88-C137-40E8-9CAB-5DEE8C3FAA3C}" dt="2024-10-26T07:56:38.295" v="802" actId="478"/>
          <ac:spMkLst>
            <pc:docMk/>
            <pc:sldMk cId="3603278700" sldId="2147480474"/>
            <ac:spMk id="17" creationId="{A2870C43-D867-C95A-9A09-86F2C99FFC07}"/>
          </ac:spMkLst>
        </pc:spChg>
        <pc:spChg chg="add del mod">
          <ac:chgData name="Darshil A Parekh" userId="9f6bf9d3-9987-42b8-8e19-0992ea64d4b8" providerId="ADAL" clId="{6AC43E88-C137-40E8-9CAB-5DEE8C3FAA3C}" dt="2024-10-26T07:56:52.619" v="807" actId="478"/>
          <ac:spMkLst>
            <pc:docMk/>
            <pc:sldMk cId="3603278700" sldId="2147480474"/>
            <ac:spMk id="20" creationId="{217D85B9-5DB2-9F6C-7B24-2E353D0F0675}"/>
          </ac:spMkLst>
        </pc:spChg>
        <pc:spChg chg="add del mod">
          <ac:chgData name="Darshil A Parekh" userId="9f6bf9d3-9987-42b8-8e19-0992ea64d4b8" providerId="ADAL" clId="{6AC43E88-C137-40E8-9CAB-5DEE8C3FAA3C}" dt="2024-10-26T07:56:39.055" v="803" actId="478"/>
          <ac:spMkLst>
            <pc:docMk/>
            <pc:sldMk cId="3603278700" sldId="2147480474"/>
            <ac:spMk id="21" creationId="{57615AB1-AAF4-FE42-7319-1ECD20D06B4E}"/>
          </ac:spMkLst>
        </pc:spChg>
        <pc:spChg chg="add del mod">
          <ac:chgData name="Darshil A Parekh" userId="9f6bf9d3-9987-42b8-8e19-0992ea64d4b8" providerId="ADAL" clId="{6AC43E88-C137-40E8-9CAB-5DEE8C3FAA3C}" dt="2024-10-27T10:29:38.936" v="4221"/>
          <ac:spMkLst>
            <pc:docMk/>
            <pc:sldMk cId="3603278700" sldId="2147480474"/>
            <ac:spMk id="22" creationId="{68E4E20F-9A38-4A52-BEF1-98B0991C49B7}"/>
          </ac:spMkLst>
        </pc:spChg>
        <pc:spChg chg="add mod">
          <ac:chgData name="Darshil A Parekh" userId="9f6bf9d3-9987-42b8-8e19-0992ea64d4b8" providerId="ADAL" clId="{6AC43E88-C137-40E8-9CAB-5DEE8C3FAA3C}" dt="2024-10-27T10:29:43.232" v="4224"/>
          <ac:spMkLst>
            <pc:docMk/>
            <pc:sldMk cId="3603278700" sldId="2147480474"/>
            <ac:spMk id="23" creationId="{B8B81D08-A4D6-3CD7-8191-F0A1ADB0D06A}"/>
          </ac:spMkLst>
        </pc:spChg>
        <pc:spChg chg="add mod">
          <ac:chgData name="Darshil A Parekh" userId="9f6bf9d3-9987-42b8-8e19-0992ea64d4b8" providerId="ADAL" clId="{6AC43E88-C137-40E8-9CAB-5DEE8C3FAA3C}" dt="2024-10-26T08:01:34.512" v="817" actId="571"/>
          <ac:spMkLst>
            <pc:docMk/>
            <pc:sldMk cId="3603278700" sldId="2147480474"/>
            <ac:spMk id="27" creationId="{23F7447B-8CEC-D50C-3832-3615B3F5856E}"/>
          </ac:spMkLst>
        </pc:spChg>
        <pc:spChg chg="add del mod">
          <ac:chgData name="Darshil A Parekh" userId="9f6bf9d3-9987-42b8-8e19-0992ea64d4b8" providerId="ADAL" clId="{6AC43E88-C137-40E8-9CAB-5DEE8C3FAA3C}" dt="2024-10-26T11:43:33.527" v="3130" actId="478"/>
          <ac:spMkLst>
            <pc:docMk/>
            <pc:sldMk cId="3603278700" sldId="2147480474"/>
            <ac:spMk id="29" creationId="{830A1F7C-02C6-A60B-A2F4-5C45FBB9E81D}"/>
          </ac:spMkLst>
        </pc:spChg>
        <pc:grpChg chg="add mod">
          <ac:chgData name="Darshil A Parekh" userId="9f6bf9d3-9987-42b8-8e19-0992ea64d4b8" providerId="ADAL" clId="{6AC43E88-C137-40E8-9CAB-5DEE8C3FAA3C}" dt="2024-10-26T09:00:21.886" v="1299" actId="164"/>
          <ac:grpSpMkLst>
            <pc:docMk/>
            <pc:sldMk cId="3603278700" sldId="2147480474"/>
            <ac:grpSpMk id="32" creationId="{8884225D-B5B4-6E2E-1E0F-C504264B0085}"/>
          </ac:grpSpMkLst>
        </pc:grpChg>
        <pc:cxnChg chg="add mod">
          <ac:chgData name="Darshil A Parekh" userId="9f6bf9d3-9987-42b8-8e19-0992ea64d4b8" providerId="ADAL" clId="{6AC43E88-C137-40E8-9CAB-5DEE8C3FAA3C}" dt="2024-10-26T09:42:10.493" v="2579" actId="1076"/>
          <ac:cxnSpMkLst>
            <pc:docMk/>
            <pc:sldMk cId="3603278700" sldId="2147480474"/>
            <ac:cxnSpMk id="3" creationId="{57F1133E-FC95-685C-5ADE-37DCC34AF073}"/>
          </ac:cxnSpMkLst>
        </pc:cxnChg>
        <pc:cxnChg chg="add mod">
          <ac:chgData name="Darshil A Parekh" userId="9f6bf9d3-9987-42b8-8e19-0992ea64d4b8" providerId="ADAL" clId="{6AC43E88-C137-40E8-9CAB-5DEE8C3FAA3C}" dt="2024-10-26T09:40:58.288" v="2513" actId="1076"/>
          <ac:cxnSpMkLst>
            <pc:docMk/>
            <pc:sldMk cId="3603278700" sldId="2147480474"/>
            <ac:cxnSpMk id="14" creationId="{C4B8417B-DD59-D463-00AC-0DCB7BE4A7EF}"/>
          </ac:cxnSpMkLst>
        </pc:cxnChg>
        <pc:cxnChg chg="add mod">
          <ac:chgData name="Darshil A Parekh" userId="9f6bf9d3-9987-42b8-8e19-0992ea64d4b8" providerId="ADAL" clId="{6AC43E88-C137-40E8-9CAB-5DEE8C3FAA3C}" dt="2024-10-26T09:41:34.696" v="2574" actId="1076"/>
          <ac:cxnSpMkLst>
            <pc:docMk/>
            <pc:sldMk cId="3603278700" sldId="2147480474"/>
            <ac:cxnSpMk id="18" creationId="{F0FDF380-1DE2-D989-4F77-8A4AFD1DD1A6}"/>
          </ac:cxnSpMkLst>
        </pc:cxnChg>
        <pc:cxnChg chg="add del mod ord">
          <ac:chgData name="Darshil A Parekh" userId="9f6bf9d3-9987-42b8-8e19-0992ea64d4b8" providerId="ADAL" clId="{6AC43E88-C137-40E8-9CAB-5DEE8C3FAA3C}" dt="2024-10-26T09:41:49.694" v="2576" actId="14100"/>
          <ac:cxnSpMkLst>
            <pc:docMk/>
            <pc:sldMk cId="3603278700" sldId="2147480474"/>
            <ac:cxnSpMk id="19" creationId="{B59219DA-9490-9E92-5EFD-D5F57F9C91C6}"/>
          </ac:cxnSpMkLst>
        </pc:cxnChg>
        <pc:cxnChg chg="add del">
          <ac:chgData name="Darshil A Parekh" userId="9f6bf9d3-9987-42b8-8e19-0992ea64d4b8" providerId="ADAL" clId="{6AC43E88-C137-40E8-9CAB-5DEE8C3FAA3C}" dt="2024-10-26T09:00:01.811" v="1297" actId="478"/>
          <ac:cxnSpMkLst>
            <pc:docMk/>
            <pc:sldMk cId="3603278700" sldId="2147480474"/>
            <ac:cxnSpMk id="31" creationId="{58B36025-4082-4136-71E5-3CDB43B8CA2E}"/>
          </ac:cxnSpMkLst>
        </pc:cxnChg>
      </pc:sldChg>
      <pc:sldChg chg="new del">
        <pc:chgData name="Darshil A Parekh" userId="9f6bf9d3-9987-42b8-8e19-0992ea64d4b8" providerId="ADAL" clId="{6AC43E88-C137-40E8-9CAB-5DEE8C3FAA3C}" dt="2024-10-26T11:11:43.074" v="2621" actId="47"/>
        <pc:sldMkLst>
          <pc:docMk/>
          <pc:sldMk cId="2337743749" sldId="2147480475"/>
        </pc:sldMkLst>
      </pc:sldChg>
      <pc:sldChg chg="addSp delSp modSp new mod chgLayout">
        <pc:chgData name="Darshil A Parekh" userId="9f6bf9d3-9987-42b8-8e19-0992ea64d4b8" providerId="ADAL" clId="{6AC43E88-C137-40E8-9CAB-5DEE8C3FAA3C}" dt="2024-10-26T11:12:59.943" v="2646" actId="20577"/>
        <pc:sldMkLst>
          <pc:docMk/>
          <pc:sldMk cId="2920948817" sldId="2147480475"/>
        </pc:sldMkLst>
        <pc:spChg chg="del mod ord">
          <ac:chgData name="Darshil A Parekh" userId="9f6bf9d3-9987-42b8-8e19-0992ea64d4b8" providerId="ADAL" clId="{6AC43E88-C137-40E8-9CAB-5DEE8C3FAA3C}" dt="2024-10-26T11:12:37.202" v="2623" actId="700"/>
          <ac:spMkLst>
            <pc:docMk/>
            <pc:sldMk cId="2920948817" sldId="2147480475"/>
            <ac:spMk id="2" creationId="{9883FFA1-B828-1CA0-5734-8FB31BB7BBCA}"/>
          </ac:spMkLst>
        </pc:spChg>
        <pc:spChg chg="del mod ord">
          <ac:chgData name="Darshil A Parekh" userId="9f6bf9d3-9987-42b8-8e19-0992ea64d4b8" providerId="ADAL" clId="{6AC43E88-C137-40E8-9CAB-5DEE8C3FAA3C}" dt="2024-10-26T11:12:37.202" v="2623" actId="700"/>
          <ac:spMkLst>
            <pc:docMk/>
            <pc:sldMk cId="2920948817" sldId="2147480475"/>
            <ac:spMk id="3" creationId="{0F116E6E-D009-6E57-5F8D-E1E10C8EB1F3}"/>
          </ac:spMkLst>
        </pc:spChg>
        <pc:spChg chg="add del mod ord">
          <ac:chgData name="Darshil A Parekh" userId="9f6bf9d3-9987-42b8-8e19-0992ea64d4b8" providerId="ADAL" clId="{6AC43E88-C137-40E8-9CAB-5DEE8C3FAA3C}" dt="2024-10-26T11:12:40.724" v="2624" actId="700"/>
          <ac:spMkLst>
            <pc:docMk/>
            <pc:sldMk cId="2920948817" sldId="2147480475"/>
            <ac:spMk id="4" creationId="{E9CC798E-EFCA-9E4B-B89D-19D8428B10E2}"/>
          </ac:spMkLst>
        </pc:spChg>
        <pc:spChg chg="add del mod ord">
          <ac:chgData name="Darshil A Parekh" userId="9f6bf9d3-9987-42b8-8e19-0992ea64d4b8" providerId="ADAL" clId="{6AC43E88-C137-40E8-9CAB-5DEE8C3FAA3C}" dt="2024-10-26T11:12:40.724" v="2624" actId="700"/>
          <ac:spMkLst>
            <pc:docMk/>
            <pc:sldMk cId="2920948817" sldId="2147480475"/>
            <ac:spMk id="5" creationId="{3906255C-F5A7-C6C6-60B4-917346F4A12F}"/>
          </ac:spMkLst>
        </pc:spChg>
        <pc:spChg chg="add mod ord">
          <ac:chgData name="Darshil A Parekh" userId="9f6bf9d3-9987-42b8-8e19-0992ea64d4b8" providerId="ADAL" clId="{6AC43E88-C137-40E8-9CAB-5DEE8C3FAA3C}" dt="2024-10-26T11:12:59.943" v="2646" actId="20577"/>
          <ac:spMkLst>
            <pc:docMk/>
            <pc:sldMk cId="2920948817" sldId="2147480475"/>
            <ac:spMk id="6" creationId="{668F5DA6-BF10-24F4-134D-49178AC9E13C}"/>
          </ac:spMkLst>
        </pc:spChg>
        <pc:spChg chg="add mod ord">
          <ac:chgData name="Darshil A Parekh" userId="9f6bf9d3-9987-42b8-8e19-0992ea64d4b8" providerId="ADAL" clId="{6AC43E88-C137-40E8-9CAB-5DEE8C3FAA3C}" dt="2024-10-26T11:12:40.724" v="2624" actId="700"/>
          <ac:spMkLst>
            <pc:docMk/>
            <pc:sldMk cId="2920948817" sldId="2147480475"/>
            <ac:spMk id="7" creationId="{6E7992FE-4D76-FC37-19A3-ACFAC84A4608}"/>
          </ac:spMkLst>
        </pc:spChg>
      </pc:sldChg>
      <pc:sldChg chg="addSp delSp modSp new mod modClrScheme chgLayout">
        <pc:chgData name="Darshil A Parekh" userId="9f6bf9d3-9987-42b8-8e19-0992ea64d4b8" providerId="ADAL" clId="{6AC43E88-C137-40E8-9CAB-5DEE8C3FAA3C}" dt="2024-10-26T11:13:28.113" v="2652"/>
        <pc:sldMkLst>
          <pc:docMk/>
          <pc:sldMk cId="2157297827" sldId="2147480476"/>
        </pc:sldMkLst>
        <pc:spChg chg="add del mod ord">
          <ac:chgData name="Darshil A Parekh" userId="9f6bf9d3-9987-42b8-8e19-0992ea64d4b8" providerId="ADAL" clId="{6AC43E88-C137-40E8-9CAB-5DEE8C3FAA3C}" dt="2024-10-26T11:13:15.481" v="2650" actId="700"/>
          <ac:spMkLst>
            <pc:docMk/>
            <pc:sldMk cId="2157297827" sldId="2147480476"/>
            <ac:spMk id="2" creationId="{97E23D28-2273-4181-48D5-50CB655C8C12}"/>
          </ac:spMkLst>
        </pc:spChg>
        <pc:spChg chg="add del mod ord">
          <ac:chgData name="Darshil A Parekh" userId="9f6bf9d3-9987-42b8-8e19-0992ea64d4b8" providerId="ADAL" clId="{6AC43E88-C137-40E8-9CAB-5DEE8C3FAA3C}" dt="2024-10-26T11:13:15.481" v="2650" actId="700"/>
          <ac:spMkLst>
            <pc:docMk/>
            <pc:sldMk cId="2157297827" sldId="2147480476"/>
            <ac:spMk id="3" creationId="{062A1A9A-A0FF-6668-7F6F-4A60263FDA9D}"/>
          </ac:spMkLst>
        </pc:spChg>
        <pc:spChg chg="add del mod ord">
          <ac:chgData name="Darshil A Parekh" userId="9f6bf9d3-9987-42b8-8e19-0992ea64d4b8" providerId="ADAL" clId="{6AC43E88-C137-40E8-9CAB-5DEE8C3FAA3C}" dt="2024-10-26T11:13:12.891" v="2649" actId="700"/>
          <ac:spMkLst>
            <pc:docMk/>
            <pc:sldMk cId="2157297827" sldId="2147480476"/>
            <ac:spMk id="4" creationId="{959119E4-0603-4E64-21D9-AEE306EFD3B3}"/>
          </ac:spMkLst>
        </pc:spChg>
        <pc:spChg chg="add del mod ord">
          <ac:chgData name="Darshil A Parekh" userId="9f6bf9d3-9987-42b8-8e19-0992ea64d4b8" providerId="ADAL" clId="{6AC43E88-C137-40E8-9CAB-5DEE8C3FAA3C}" dt="2024-10-26T11:13:12.891" v="2649" actId="700"/>
          <ac:spMkLst>
            <pc:docMk/>
            <pc:sldMk cId="2157297827" sldId="2147480476"/>
            <ac:spMk id="5" creationId="{6D0320A0-45A4-B212-ABCB-852ED73C8293}"/>
          </ac:spMkLst>
        </pc:spChg>
        <pc:spChg chg="add mod ord">
          <ac:chgData name="Darshil A Parekh" userId="9f6bf9d3-9987-42b8-8e19-0992ea64d4b8" providerId="ADAL" clId="{6AC43E88-C137-40E8-9CAB-5DEE8C3FAA3C}" dt="2024-10-26T11:13:28.113" v="2652"/>
          <ac:spMkLst>
            <pc:docMk/>
            <pc:sldMk cId="2157297827" sldId="2147480476"/>
            <ac:spMk id="6" creationId="{B8E99568-641F-859D-89C3-DAF48A3D1ACF}"/>
          </ac:spMkLst>
        </pc:spChg>
        <pc:spChg chg="add mod ord">
          <ac:chgData name="Darshil A Parekh" userId="9f6bf9d3-9987-42b8-8e19-0992ea64d4b8" providerId="ADAL" clId="{6AC43E88-C137-40E8-9CAB-5DEE8C3FAA3C}" dt="2024-10-26T11:13:15.481" v="2650" actId="700"/>
          <ac:spMkLst>
            <pc:docMk/>
            <pc:sldMk cId="2157297827" sldId="2147480476"/>
            <ac:spMk id="7" creationId="{4A0159EC-CDC3-648C-F372-C4A0A1DAE30D}"/>
          </ac:spMkLst>
        </pc:spChg>
      </pc:sldChg>
      <pc:sldChg chg="addSp delSp modSp new mod modClrScheme chgLayout">
        <pc:chgData name="Darshil A Parekh" userId="9f6bf9d3-9987-42b8-8e19-0992ea64d4b8" providerId="ADAL" clId="{6AC43E88-C137-40E8-9CAB-5DEE8C3FAA3C}" dt="2024-10-26T11:13:42.468" v="2656"/>
        <pc:sldMkLst>
          <pc:docMk/>
          <pc:sldMk cId="1626705522" sldId="2147480477"/>
        </pc:sldMkLst>
        <pc:spChg chg="del mod ord">
          <ac:chgData name="Darshil A Parekh" userId="9f6bf9d3-9987-42b8-8e19-0992ea64d4b8" providerId="ADAL" clId="{6AC43E88-C137-40E8-9CAB-5DEE8C3FAA3C}" dt="2024-10-26T11:13:38.055" v="2655" actId="700"/>
          <ac:spMkLst>
            <pc:docMk/>
            <pc:sldMk cId="1626705522" sldId="2147480477"/>
            <ac:spMk id="2" creationId="{14792997-8EE3-C538-5D6E-CDE477E65710}"/>
          </ac:spMkLst>
        </pc:spChg>
        <pc:spChg chg="del mod ord">
          <ac:chgData name="Darshil A Parekh" userId="9f6bf9d3-9987-42b8-8e19-0992ea64d4b8" providerId="ADAL" clId="{6AC43E88-C137-40E8-9CAB-5DEE8C3FAA3C}" dt="2024-10-26T11:13:38.055" v="2655" actId="700"/>
          <ac:spMkLst>
            <pc:docMk/>
            <pc:sldMk cId="1626705522" sldId="2147480477"/>
            <ac:spMk id="3" creationId="{103ABB8E-291B-2BF4-6DBC-6E30DACAA98A}"/>
          </ac:spMkLst>
        </pc:spChg>
        <pc:spChg chg="add mod ord">
          <ac:chgData name="Darshil A Parekh" userId="9f6bf9d3-9987-42b8-8e19-0992ea64d4b8" providerId="ADAL" clId="{6AC43E88-C137-40E8-9CAB-5DEE8C3FAA3C}" dt="2024-10-26T11:13:42.468" v="2656"/>
          <ac:spMkLst>
            <pc:docMk/>
            <pc:sldMk cId="1626705522" sldId="2147480477"/>
            <ac:spMk id="4" creationId="{45AA3A61-4839-60DD-BCCB-F104FAA44CA4}"/>
          </ac:spMkLst>
        </pc:spChg>
        <pc:spChg chg="add mod ord">
          <ac:chgData name="Darshil A Parekh" userId="9f6bf9d3-9987-42b8-8e19-0992ea64d4b8" providerId="ADAL" clId="{6AC43E88-C137-40E8-9CAB-5DEE8C3FAA3C}" dt="2024-10-26T11:13:38.055" v="2655" actId="700"/>
          <ac:spMkLst>
            <pc:docMk/>
            <pc:sldMk cId="1626705522" sldId="2147480477"/>
            <ac:spMk id="5" creationId="{00D888CA-3136-5E40-5305-D82F6E435B11}"/>
          </ac:spMkLst>
        </pc:spChg>
      </pc:sldChg>
      <pc:sldChg chg="addSp delSp modSp new mod modClrScheme chgLayout">
        <pc:chgData name="Darshil A Parekh" userId="9f6bf9d3-9987-42b8-8e19-0992ea64d4b8" providerId="ADAL" clId="{6AC43E88-C137-40E8-9CAB-5DEE8C3FAA3C}" dt="2024-10-27T03:46:02.962" v="3662" actId="20577"/>
        <pc:sldMkLst>
          <pc:docMk/>
          <pc:sldMk cId="155075553" sldId="2147480478"/>
        </pc:sldMkLst>
        <pc:spChg chg="del">
          <ac:chgData name="Darshil A Parekh" userId="9f6bf9d3-9987-42b8-8e19-0992ea64d4b8" providerId="ADAL" clId="{6AC43E88-C137-40E8-9CAB-5DEE8C3FAA3C}" dt="2024-10-26T11:14:01.581" v="2658" actId="6264"/>
          <ac:spMkLst>
            <pc:docMk/>
            <pc:sldMk cId="155075553" sldId="2147480478"/>
            <ac:spMk id="2" creationId="{CE3B4E6C-5AE3-FE4A-318D-A2C2CCBCFA21}"/>
          </ac:spMkLst>
        </pc:spChg>
        <pc:spChg chg="del">
          <ac:chgData name="Darshil A Parekh" userId="9f6bf9d3-9987-42b8-8e19-0992ea64d4b8" providerId="ADAL" clId="{6AC43E88-C137-40E8-9CAB-5DEE8C3FAA3C}" dt="2024-10-26T11:14:01.581" v="2658" actId="6264"/>
          <ac:spMkLst>
            <pc:docMk/>
            <pc:sldMk cId="155075553" sldId="2147480478"/>
            <ac:spMk id="3" creationId="{3BE0C425-99B6-1FAD-B2FA-45F771D61FEF}"/>
          </ac:spMkLst>
        </pc:spChg>
        <pc:spChg chg="add del mod ord">
          <ac:chgData name="Darshil A Parekh" userId="9f6bf9d3-9987-42b8-8e19-0992ea64d4b8" providerId="ADAL" clId="{6AC43E88-C137-40E8-9CAB-5DEE8C3FAA3C}" dt="2024-10-26T11:14:05.464" v="2659" actId="700"/>
          <ac:spMkLst>
            <pc:docMk/>
            <pc:sldMk cId="155075553" sldId="2147480478"/>
            <ac:spMk id="4" creationId="{8849F47E-ADDE-0329-B0A0-4DDE49530639}"/>
          </ac:spMkLst>
        </pc:spChg>
        <pc:spChg chg="add del mod ord">
          <ac:chgData name="Darshil A Parekh" userId="9f6bf9d3-9987-42b8-8e19-0992ea64d4b8" providerId="ADAL" clId="{6AC43E88-C137-40E8-9CAB-5DEE8C3FAA3C}" dt="2024-10-26T11:14:05.464" v="2659" actId="700"/>
          <ac:spMkLst>
            <pc:docMk/>
            <pc:sldMk cId="155075553" sldId="2147480478"/>
            <ac:spMk id="5" creationId="{4F02C4E8-A6B8-01C4-D011-3B767912674A}"/>
          </ac:spMkLst>
        </pc:spChg>
        <pc:spChg chg="add mod ord">
          <ac:chgData name="Darshil A Parekh" userId="9f6bf9d3-9987-42b8-8e19-0992ea64d4b8" providerId="ADAL" clId="{6AC43E88-C137-40E8-9CAB-5DEE8C3FAA3C}" dt="2024-10-27T03:46:02.962" v="3662" actId="20577"/>
          <ac:spMkLst>
            <pc:docMk/>
            <pc:sldMk cId="155075553" sldId="2147480478"/>
            <ac:spMk id="6" creationId="{0D7CC28B-9CC4-D94D-20B7-3A047E998487}"/>
          </ac:spMkLst>
        </pc:spChg>
        <pc:spChg chg="add mod ord">
          <ac:chgData name="Darshil A Parekh" userId="9f6bf9d3-9987-42b8-8e19-0992ea64d4b8" providerId="ADAL" clId="{6AC43E88-C137-40E8-9CAB-5DEE8C3FAA3C}" dt="2024-10-26T11:14:05.464" v="2659" actId="700"/>
          <ac:spMkLst>
            <pc:docMk/>
            <pc:sldMk cId="155075553" sldId="2147480478"/>
            <ac:spMk id="7" creationId="{E0F8CA5C-27D8-E947-BA74-1F9C1E93549A}"/>
          </ac:spMkLst>
        </pc:spChg>
      </pc:sldChg>
      <pc:sldChg chg="addSp delSp modSp new mod modClrScheme chgLayout">
        <pc:chgData name="Darshil A Parekh" userId="9f6bf9d3-9987-42b8-8e19-0992ea64d4b8" providerId="ADAL" clId="{6AC43E88-C137-40E8-9CAB-5DEE8C3FAA3C}" dt="2024-10-26T11:49:19.070" v="3568" actId="20577"/>
        <pc:sldMkLst>
          <pc:docMk/>
          <pc:sldMk cId="3566642043" sldId="2147480479"/>
        </pc:sldMkLst>
        <pc:spChg chg="del mod ord">
          <ac:chgData name="Darshil A Parekh" userId="9f6bf9d3-9987-42b8-8e19-0992ea64d4b8" providerId="ADAL" clId="{6AC43E88-C137-40E8-9CAB-5DEE8C3FAA3C}" dt="2024-10-26T11:49:13.344" v="3551" actId="700"/>
          <ac:spMkLst>
            <pc:docMk/>
            <pc:sldMk cId="3566642043" sldId="2147480479"/>
            <ac:spMk id="2" creationId="{F7BCC7AA-3E93-85ED-4A91-3D785D86C908}"/>
          </ac:spMkLst>
        </pc:spChg>
        <pc:spChg chg="del mod ord">
          <ac:chgData name="Darshil A Parekh" userId="9f6bf9d3-9987-42b8-8e19-0992ea64d4b8" providerId="ADAL" clId="{6AC43E88-C137-40E8-9CAB-5DEE8C3FAA3C}" dt="2024-10-26T11:49:13.344" v="3551" actId="700"/>
          <ac:spMkLst>
            <pc:docMk/>
            <pc:sldMk cId="3566642043" sldId="2147480479"/>
            <ac:spMk id="3" creationId="{069CA240-93ED-2C76-2E9D-826D5E3A0E78}"/>
          </ac:spMkLst>
        </pc:spChg>
        <pc:spChg chg="add mod ord">
          <ac:chgData name="Darshil A Parekh" userId="9f6bf9d3-9987-42b8-8e19-0992ea64d4b8" providerId="ADAL" clId="{6AC43E88-C137-40E8-9CAB-5DEE8C3FAA3C}" dt="2024-10-26T11:49:19.070" v="3568" actId="20577"/>
          <ac:spMkLst>
            <pc:docMk/>
            <pc:sldMk cId="3566642043" sldId="2147480479"/>
            <ac:spMk id="4" creationId="{7D50F845-C789-C935-A144-8E180CA568FF}"/>
          </ac:spMkLst>
        </pc:spChg>
        <pc:spChg chg="add mod ord">
          <ac:chgData name="Darshil A Parekh" userId="9f6bf9d3-9987-42b8-8e19-0992ea64d4b8" providerId="ADAL" clId="{6AC43E88-C137-40E8-9CAB-5DEE8C3FAA3C}" dt="2024-10-26T11:49:13.344" v="3551" actId="700"/>
          <ac:spMkLst>
            <pc:docMk/>
            <pc:sldMk cId="3566642043" sldId="2147480479"/>
            <ac:spMk id="5" creationId="{5272763F-BAC1-2E39-B77C-2F22AC7913B6}"/>
          </ac:spMkLst>
        </pc:spChg>
      </pc:sldChg>
      <pc:sldChg chg="modSp new mod">
        <pc:chgData name="Darshil A Parekh" userId="9f6bf9d3-9987-42b8-8e19-0992ea64d4b8" providerId="ADAL" clId="{6AC43E88-C137-40E8-9CAB-5DEE8C3FAA3C}" dt="2024-10-27T03:46:25.398" v="3683" actId="20577"/>
        <pc:sldMkLst>
          <pc:docMk/>
          <pc:sldMk cId="2684266808" sldId="2147480480"/>
        </pc:sldMkLst>
        <pc:spChg chg="mod">
          <ac:chgData name="Darshil A Parekh" userId="9f6bf9d3-9987-42b8-8e19-0992ea64d4b8" providerId="ADAL" clId="{6AC43E88-C137-40E8-9CAB-5DEE8C3FAA3C}" dt="2024-10-27T03:46:25.398" v="3683" actId="20577"/>
          <ac:spMkLst>
            <pc:docMk/>
            <pc:sldMk cId="2684266808" sldId="2147480480"/>
            <ac:spMk id="2" creationId="{A25CC78C-E3E3-418C-B2E8-CA873D8E6335}"/>
          </ac:spMkLst>
        </pc:spChg>
      </pc:sldChg>
      <pc:sldMasterChg chg="addSp modSp mod addSldLayout delSldLayout modSldLayout">
        <pc:chgData name="Darshil A Parekh" userId="9f6bf9d3-9987-42b8-8e19-0992ea64d4b8" providerId="ADAL" clId="{6AC43E88-C137-40E8-9CAB-5DEE8C3FAA3C}" dt="2024-10-26T11:16:34.025" v="2699" actId="208"/>
        <pc:sldMasterMkLst>
          <pc:docMk/>
          <pc:sldMasterMk cId="3078964385" sldId="2147483696"/>
        </pc:sldMasterMkLst>
        <pc:picChg chg="add mod">
          <ac:chgData name="Darshil A Parekh" userId="9f6bf9d3-9987-42b8-8e19-0992ea64d4b8" providerId="ADAL" clId="{6AC43E88-C137-40E8-9CAB-5DEE8C3FAA3C}" dt="2024-10-26T05:17:13.972" v="21" actId="1076"/>
          <ac:picMkLst>
            <pc:docMk/>
            <pc:sldMasterMk cId="3078964385" sldId="2147483696"/>
            <ac:picMk id="3" creationId="{F7260245-8F5A-6DA4-7B7B-93F736751152}"/>
          </ac:picMkLst>
        </pc:picChg>
        <pc:picChg chg="add mod">
          <ac:chgData name="Darshil A Parekh" userId="9f6bf9d3-9987-42b8-8e19-0992ea64d4b8" providerId="ADAL" clId="{6AC43E88-C137-40E8-9CAB-5DEE8C3FAA3C}" dt="2024-10-26T05:17:13.359" v="20" actId="14100"/>
          <ac:picMkLst>
            <pc:docMk/>
            <pc:sldMasterMk cId="3078964385" sldId="2147483696"/>
            <ac:picMk id="5" creationId="{6AE3FB49-A2F8-E07F-BD86-306FBD9BC8E2}"/>
          </ac:picMkLst>
        </pc:picChg>
        <pc:picChg chg="add mod">
          <ac:chgData name="Darshil A Parekh" userId="9f6bf9d3-9987-42b8-8e19-0992ea64d4b8" providerId="ADAL" clId="{6AC43E88-C137-40E8-9CAB-5DEE8C3FAA3C}" dt="2024-10-26T05:17:15.966" v="22"/>
          <ac:picMkLst>
            <pc:docMk/>
            <pc:sldMasterMk cId="3078964385" sldId="2147483696"/>
            <ac:picMk id="6" creationId="{15439430-EB1E-C60C-EB7B-20B3BB074FA4}"/>
          </ac:picMkLst>
        </pc:picChg>
        <pc:picChg chg="add mod ord">
          <ac:chgData name="Darshil A Parekh" userId="9f6bf9d3-9987-42b8-8e19-0992ea64d4b8" providerId="ADAL" clId="{6AC43E88-C137-40E8-9CAB-5DEE8C3FAA3C}" dt="2024-10-26T07:33:34.793" v="362" actId="166"/>
          <ac:picMkLst>
            <pc:docMk/>
            <pc:sldMasterMk cId="3078964385" sldId="2147483696"/>
            <ac:picMk id="8" creationId="{755D25E9-6788-BB19-9101-6D5A940BD7E1}"/>
          </ac:picMkLst>
        </pc:picChg>
        <pc:sldLayoutChg chg="addSp modSp mod">
          <pc:chgData name="Darshil A Parekh" userId="9f6bf9d3-9987-42b8-8e19-0992ea64d4b8" providerId="ADAL" clId="{6AC43E88-C137-40E8-9CAB-5DEE8C3FAA3C}" dt="2024-10-26T11:16:34.025" v="2699" actId="208"/>
          <pc:sldLayoutMkLst>
            <pc:docMk/>
            <pc:sldMasterMk cId="3078964385" sldId="2147483696"/>
            <pc:sldLayoutMk cId="2063776238" sldId="2147483697"/>
          </pc:sldLayoutMkLst>
          <pc:picChg chg="add mod">
            <ac:chgData name="Darshil A Parekh" userId="9f6bf9d3-9987-42b8-8e19-0992ea64d4b8" providerId="ADAL" clId="{6AC43E88-C137-40E8-9CAB-5DEE8C3FAA3C}" dt="2024-10-26T11:16:18.622" v="2696" actId="1076"/>
            <ac:picMkLst>
              <pc:docMk/>
              <pc:sldMasterMk cId="3078964385" sldId="2147483696"/>
              <pc:sldLayoutMk cId="2063776238" sldId="2147483697"/>
              <ac:picMk id="4" creationId="{78F41234-C435-8434-65FF-2F7ACF4822D6}"/>
            </ac:picMkLst>
          </pc:picChg>
          <pc:picChg chg="add mod">
            <ac:chgData name="Darshil A Parekh" userId="9f6bf9d3-9987-42b8-8e19-0992ea64d4b8" providerId="ADAL" clId="{6AC43E88-C137-40E8-9CAB-5DEE8C3FAA3C}" dt="2024-10-26T11:16:17.130" v="2695" actId="1076"/>
            <ac:picMkLst>
              <pc:docMk/>
              <pc:sldMasterMk cId="3078964385" sldId="2147483696"/>
              <pc:sldLayoutMk cId="2063776238" sldId="2147483697"/>
              <ac:picMk id="5" creationId="{AC6FAE8F-7B0D-2AF1-64D0-A7104F63807F}"/>
            </ac:picMkLst>
          </pc:picChg>
          <pc:cxnChg chg="add mod">
            <ac:chgData name="Darshil A Parekh" userId="9f6bf9d3-9987-42b8-8e19-0992ea64d4b8" providerId="ADAL" clId="{6AC43E88-C137-40E8-9CAB-5DEE8C3FAA3C}" dt="2024-10-26T11:16:34.025" v="2699" actId="208"/>
            <ac:cxnSpMkLst>
              <pc:docMk/>
              <pc:sldMasterMk cId="3078964385" sldId="2147483696"/>
              <pc:sldLayoutMk cId="2063776238" sldId="2147483697"/>
              <ac:cxnSpMk id="7" creationId="{76097881-6BF1-EE6B-879D-6E250FFA9CD7}"/>
            </ac:cxnSpMkLst>
          </pc:cxnChg>
        </pc:sldLayoutChg>
        <pc:sldLayoutChg chg="addSp modSp mod">
          <pc:chgData name="Darshil A Parekh" userId="9f6bf9d3-9987-42b8-8e19-0992ea64d4b8" providerId="ADAL" clId="{6AC43E88-C137-40E8-9CAB-5DEE8C3FAA3C}" dt="2024-10-26T05:33:24.664" v="92" actId="20577"/>
          <pc:sldLayoutMkLst>
            <pc:docMk/>
            <pc:sldMasterMk cId="3078964385" sldId="2147483696"/>
            <pc:sldLayoutMk cId="925991650" sldId="2147483710"/>
          </pc:sldLayoutMkLst>
          <pc:spChg chg="add mod">
            <ac:chgData name="Darshil A Parekh" userId="9f6bf9d3-9987-42b8-8e19-0992ea64d4b8" providerId="ADAL" clId="{6AC43E88-C137-40E8-9CAB-5DEE8C3FAA3C}" dt="2024-10-26T05:33:24.664" v="92" actId="20577"/>
            <ac:spMkLst>
              <pc:docMk/>
              <pc:sldMasterMk cId="3078964385" sldId="2147483696"/>
              <pc:sldLayoutMk cId="925991650" sldId="2147483710"/>
              <ac:spMk id="9" creationId="{7DBF4D5E-01B8-09A4-461F-3DFBCFF8FDC6}"/>
            </ac:spMkLst>
          </pc:spChg>
          <pc:picChg chg="add mod">
            <ac:chgData name="Darshil A Parekh" userId="9f6bf9d3-9987-42b8-8e19-0992ea64d4b8" providerId="ADAL" clId="{6AC43E88-C137-40E8-9CAB-5DEE8C3FAA3C}" dt="2024-10-26T05:31:59.990" v="88" actId="1076"/>
            <ac:picMkLst>
              <pc:docMk/>
              <pc:sldMasterMk cId="3078964385" sldId="2147483696"/>
              <pc:sldLayoutMk cId="925991650" sldId="2147483710"/>
              <ac:picMk id="2" creationId="{E8DB1B26-DC59-EA39-E998-7F8FB09EA45E}"/>
            </ac:picMkLst>
          </pc:picChg>
          <pc:picChg chg="add mod">
            <ac:chgData name="Darshil A Parekh" userId="9f6bf9d3-9987-42b8-8e19-0992ea64d4b8" providerId="ADAL" clId="{6AC43E88-C137-40E8-9CAB-5DEE8C3FAA3C}" dt="2024-10-26T05:31:56.676" v="87" actId="1076"/>
            <ac:picMkLst>
              <pc:docMk/>
              <pc:sldMasterMk cId="3078964385" sldId="2147483696"/>
              <pc:sldLayoutMk cId="925991650" sldId="2147483710"/>
              <ac:picMk id="3" creationId="{942A5FDF-949A-33C1-D8F2-9C69338D3536}"/>
            </ac:picMkLst>
          </pc:picChg>
          <pc:picChg chg="add mod">
            <ac:chgData name="Darshil A Parekh" userId="9f6bf9d3-9987-42b8-8e19-0992ea64d4b8" providerId="ADAL" clId="{6AC43E88-C137-40E8-9CAB-5DEE8C3FAA3C}" dt="2024-10-26T05:31:03.991" v="82"/>
            <ac:picMkLst>
              <pc:docMk/>
              <pc:sldMasterMk cId="3078964385" sldId="2147483696"/>
              <pc:sldLayoutMk cId="925991650" sldId="2147483710"/>
              <ac:picMk id="5" creationId="{9637B57E-F05F-7BDE-465A-FEE5377DD5D1}"/>
            </ac:picMkLst>
          </pc:picChg>
          <pc:picChg chg="add mod">
            <ac:chgData name="Darshil A Parekh" userId="9f6bf9d3-9987-42b8-8e19-0992ea64d4b8" providerId="ADAL" clId="{6AC43E88-C137-40E8-9CAB-5DEE8C3FAA3C}" dt="2024-10-26T05:31:03.991" v="82"/>
            <ac:picMkLst>
              <pc:docMk/>
              <pc:sldMasterMk cId="3078964385" sldId="2147483696"/>
              <pc:sldLayoutMk cId="925991650" sldId="2147483710"/>
              <ac:picMk id="6" creationId="{A19AF146-9106-F1DB-C01A-21530DBD3312}"/>
            </ac:picMkLst>
          </pc:picChg>
          <pc:picChg chg="add mod">
            <ac:chgData name="Darshil A Parekh" userId="9f6bf9d3-9987-42b8-8e19-0992ea64d4b8" providerId="ADAL" clId="{6AC43E88-C137-40E8-9CAB-5DEE8C3FAA3C}" dt="2024-10-26T05:32:38.419" v="90"/>
            <ac:picMkLst>
              <pc:docMk/>
              <pc:sldMasterMk cId="3078964385" sldId="2147483696"/>
              <pc:sldLayoutMk cId="925991650" sldId="2147483710"/>
              <ac:picMk id="10" creationId="{55812EAD-87E1-0DCA-5B58-48560ECE7331}"/>
            </ac:picMkLst>
          </pc:picChg>
          <pc:cxnChg chg="add">
            <ac:chgData name="Darshil A Parekh" userId="9f6bf9d3-9987-42b8-8e19-0992ea64d4b8" providerId="ADAL" clId="{6AC43E88-C137-40E8-9CAB-5DEE8C3FAA3C}" dt="2024-10-26T05:32:12.218" v="89" actId="11529"/>
            <ac:cxnSpMkLst>
              <pc:docMk/>
              <pc:sldMasterMk cId="3078964385" sldId="2147483696"/>
              <pc:sldLayoutMk cId="925991650" sldId="2147483710"/>
              <ac:cxnSpMk id="8" creationId="{0577BF3D-BBED-F8F5-55EC-DBFE173F105F}"/>
            </ac:cxnSpMkLst>
          </pc:cxnChg>
        </pc:sldLayoutChg>
        <pc:sldLayoutChg chg="del">
          <pc:chgData name="Darshil A Parekh" userId="9f6bf9d3-9987-42b8-8e19-0992ea64d4b8" providerId="ADAL" clId="{6AC43E88-C137-40E8-9CAB-5DEE8C3FAA3C}" dt="2024-10-26T05:40:49.806" v="171" actId="47"/>
          <pc:sldLayoutMkLst>
            <pc:docMk/>
            <pc:sldMasterMk cId="3078964385" sldId="2147483696"/>
            <pc:sldLayoutMk cId="732697830" sldId="2147483738"/>
          </pc:sldLayoutMkLst>
        </pc:sldLayoutChg>
        <pc:sldLayoutChg chg="add del">
          <pc:chgData name="Darshil A Parekh" userId="9f6bf9d3-9987-42b8-8e19-0992ea64d4b8" providerId="ADAL" clId="{6AC43E88-C137-40E8-9CAB-5DEE8C3FAA3C}" dt="2024-10-26T07:34:53.499" v="376" actId="47"/>
          <pc:sldLayoutMkLst>
            <pc:docMk/>
            <pc:sldMasterMk cId="3078964385" sldId="2147483696"/>
            <pc:sldLayoutMk cId="2110115282" sldId="2147483739"/>
          </pc:sldLayoutMkLst>
        </pc:sldLayoutChg>
        <pc:sldLayoutChg chg="add del">
          <pc:chgData name="Darshil A Parekh" userId="9f6bf9d3-9987-42b8-8e19-0992ea64d4b8" providerId="ADAL" clId="{6AC43E88-C137-40E8-9CAB-5DEE8C3FAA3C}" dt="2024-10-26T07:34:53.499" v="376" actId="47"/>
          <pc:sldLayoutMkLst>
            <pc:docMk/>
            <pc:sldMasterMk cId="3078964385" sldId="2147483696"/>
            <pc:sldLayoutMk cId="4153711367" sldId="2147483741"/>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04B0406-F9C5-4398-D413-CEFBE7EB061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01EC089-85E7-3BAE-4A9E-AEC88365B2E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82BF377-7AF7-49AD-9F94-74DF47548DA3}" type="datetimeFigureOut">
              <a:rPr lang="en-US" smtClean="0"/>
              <a:t>10/27/2024</a:t>
            </a:fld>
            <a:endParaRPr lang="en-US"/>
          </a:p>
        </p:txBody>
      </p:sp>
      <p:sp>
        <p:nvSpPr>
          <p:cNvPr id="4" name="Footer Placeholder 3">
            <a:extLst>
              <a:ext uri="{FF2B5EF4-FFF2-40B4-BE49-F238E27FC236}">
                <a16:creationId xmlns:a16="http://schemas.microsoft.com/office/drawing/2014/main" id="{7318FB8D-6172-5A26-9D3A-5D0D687EB5F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9F12C54-082A-21BA-28F8-7D31615A95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3DAEB6-2F83-472C-B842-04A9AF4F9BC9}" type="slidenum">
              <a:rPr lang="en-US" smtClean="0"/>
              <a:t>‹#›</a:t>
            </a:fld>
            <a:endParaRPr lang="en-US"/>
          </a:p>
        </p:txBody>
      </p:sp>
    </p:spTree>
    <p:extLst>
      <p:ext uri="{BB962C8B-B14F-4D97-AF65-F5344CB8AC3E}">
        <p14:creationId xmlns:p14="http://schemas.microsoft.com/office/powerpoint/2010/main" val="98300311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2.png>
</file>

<file path=ppt/media/image3.svg>
</file>

<file path=ppt/media/image4.jpg>
</file>

<file path=ppt/media/image5.png>
</file>

<file path=ppt/media/image6.jpg>
</file>

<file path=ppt/media/image7.tif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F1971E-BB97-48A0-BAE9-C1253E47FA69}" type="datetimeFigureOut">
              <a:rPr lang="en-US" smtClean="0"/>
              <a:t>10/27/2024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4196B7-1673-4D95-9FC2-7900F9658014}" type="slidenum">
              <a:rPr lang="en-US" smtClean="0"/>
              <a:t>‹#›</a:t>
            </a:fld>
            <a:endParaRPr lang="en-US"/>
          </a:p>
        </p:txBody>
      </p:sp>
    </p:spTree>
    <p:extLst>
      <p:ext uri="{BB962C8B-B14F-4D97-AF65-F5344CB8AC3E}">
        <p14:creationId xmlns:p14="http://schemas.microsoft.com/office/powerpoint/2010/main" val="4124685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Hello All</a:t>
            </a:r>
          </a:p>
          <a:p>
            <a:r>
              <a:rPr lang="en-US" dirty="0"/>
              <a:t>Today I will be presenting the thesis on emoji… for Masters in </a:t>
            </a:r>
          </a:p>
        </p:txBody>
      </p:sp>
      <p:sp>
        <p:nvSpPr>
          <p:cNvPr id="4" name="Slide Number Placeholder 3"/>
          <p:cNvSpPr>
            <a:spLocks noGrp="1"/>
          </p:cNvSpPr>
          <p:nvPr>
            <p:ph type="sldNum" sz="quarter" idx="5"/>
          </p:nvPr>
        </p:nvSpPr>
        <p:spPr/>
        <p:txBody>
          <a:bodyPr/>
          <a:lstStyle/>
          <a:p>
            <a:fld id="{D24196B7-1673-4D95-9FC2-7900F9658014}" type="slidenum">
              <a:rPr lang="en-US" smtClean="0"/>
              <a:t>1</a:t>
            </a:fld>
            <a:endParaRPr lang="en-US"/>
          </a:p>
        </p:txBody>
      </p:sp>
    </p:spTree>
    <p:extLst>
      <p:ext uri="{BB962C8B-B14F-4D97-AF65-F5344CB8AC3E}">
        <p14:creationId xmlns:p14="http://schemas.microsoft.com/office/powerpoint/2010/main" val="30051881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Training on full dataset</a:t>
            </a:r>
          </a:p>
          <a:p>
            <a:r>
              <a:rPr lang="en-IN" dirty="0"/>
              <a:t>Increasing the resolution for stage 2 GAN</a:t>
            </a:r>
          </a:p>
          <a:p>
            <a:r>
              <a:rPr lang="en-IN" dirty="0"/>
              <a:t>Hyperparameter tunning for stage 2</a:t>
            </a:r>
            <a:endParaRPr lang="en-US" dirty="0"/>
          </a:p>
        </p:txBody>
      </p:sp>
      <p:sp>
        <p:nvSpPr>
          <p:cNvPr id="4" name="Slide Number Placeholder 3"/>
          <p:cNvSpPr>
            <a:spLocks noGrp="1"/>
          </p:cNvSpPr>
          <p:nvPr>
            <p:ph type="sldNum" sz="quarter" idx="5"/>
          </p:nvPr>
        </p:nvSpPr>
        <p:spPr/>
        <p:txBody>
          <a:bodyPr/>
          <a:lstStyle/>
          <a:p>
            <a:fld id="{D24196B7-1673-4D95-9FC2-7900F9658014}" type="slidenum">
              <a:rPr lang="en-US" smtClean="0"/>
              <a:t>21</a:t>
            </a:fld>
            <a:endParaRPr lang="en-US"/>
          </a:p>
        </p:txBody>
      </p:sp>
    </p:spTree>
    <p:extLst>
      <p:ext uri="{BB962C8B-B14F-4D97-AF65-F5344CB8AC3E}">
        <p14:creationId xmlns:p14="http://schemas.microsoft.com/office/powerpoint/2010/main" val="1869911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In this </a:t>
            </a:r>
            <a:r>
              <a:rPr lang="en-IN"/>
              <a:t>presentation I </a:t>
            </a:r>
            <a:r>
              <a:rPr lang="en-IN" dirty="0"/>
              <a:t>will be going though…</a:t>
            </a:r>
            <a:endParaRPr lang="en-US" dirty="0"/>
          </a:p>
        </p:txBody>
      </p:sp>
      <p:sp>
        <p:nvSpPr>
          <p:cNvPr id="4" name="Slide Number Placeholder 3"/>
          <p:cNvSpPr>
            <a:spLocks noGrp="1"/>
          </p:cNvSpPr>
          <p:nvPr>
            <p:ph type="sldNum" sz="quarter" idx="5"/>
          </p:nvPr>
        </p:nvSpPr>
        <p:spPr/>
        <p:txBody>
          <a:bodyPr/>
          <a:lstStyle/>
          <a:p>
            <a:fld id="{D24196B7-1673-4D95-9FC2-7900F9658014}" type="slidenum">
              <a:rPr lang="en-US" smtClean="0"/>
              <a:t>2</a:t>
            </a:fld>
            <a:endParaRPr lang="en-US"/>
          </a:p>
        </p:txBody>
      </p:sp>
    </p:spTree>
    <p:extLst>
      <p:ext uri="{BB962C8B-B14F-4D97-AF65-F5344CB8AC3E}">
        <p14:creationId xmlns:p14="http://schemas.microsoft.com/office/powerpoint/2010/main" val="460074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4196B7-1673-4D95-9FC2-7900F9658014}" type="slidenum">
              <a:rPr lang="en-US" smtClean="0"/>
              <a:t>3</a:t>
            </a:fld>
            <a:endParaRPr lang="en-US"/>
          </a:p>
        </p:txBody>
      </p:sp>
    </p:spTree>
    <p:extLst>
      <p:ext uri="{BB962C8B-B14F-4D97-AF65-F5344CB8AC3E}">
        <p14:creationId xmlns:p14="http://schemas.microsoft.com/office/powerpoint/2010/main" val="1147479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Most of us use emojis regularly in our day to day lives.</a:t>
            </a:r>
          </a:p>
          <a:p>
            <a:r>
              <a:rPr lang="en-IN" dirty="0"/>
              <a:t>Everyday during informal communication on social media platform like Twitter, WhatsApp, Facebook , Instagram we use emojis to interact with friends and family</a:t>
            </a:r>
          </a:p>
          <a:p>
            <a:r>
              <a:rPr lang="en-IN" dirty="0"/>
              <a:t>Also used in formal communication with colleagues like thumbs up or smile emoji used in an email conversation.</a:t>
            </a:r>
          </a:p>
          <a:p>
            <a:r>
              <a:rPr lang="en-IN" dirty="0"/>
              <a:t>Emoji represent the human emotions, expression and actions</a:t>
            </a:r>
          </a:p>
          <a:p>
            <a:r>
              <a:rPr lang="en-IN" dirty="0"/>
              <a:t>Post reaction with emojis</a:t>
            </a:r>
          </a:p>
          <a:p>
            <a:r>
              <a:rPr lang="en-IN" dirty="0"/>
              <a:t>Feedback form use emojis</a:t>
            </a:r>
          </a:p>
          <a:p>
            <a:endParaRPr lang="en-IN" dirty="0"/>
          </a:p>
        </p:txBody>
      </p:sp>
      <p:sp>
        <p:nvSpPr>
          <p:cNvPr id="4" name="Slide Number Placeholder 3"/>
          <p:cNvSpPr>
            <a:spLocks noGrp="1"/>
          </p:cNvSpPr>
          <p:nvPr>
            <p:ph type="sldNum" sz="quarter" idx="5"/>
          </p:nvPr>
        </p:nvSpPr>
        <p:spPr/>
        <p:txBody>
          <a:bodyPr/>
          <a:lstStyle/>
          <a:p>
            <a:fld id="{D24196B7-1673-4D95-9FC2-7900F9658014}" type="slidenum">
              <a:rPr lang="en-US" smtClean="0"/>
              <a:t>4</a:t>
            </a:fld>
            <a:endParaRPr lang="en-US"/>
          </a:p>
        </p:txBody>
      </p:sp>
    </p:spTree>
    <p:extLst>
      <p:ext uri="{BB962C8B-B14F-4D97-AF65-F5344CB8AC3E}">
        <p14:creationId xmlns:p14="http://schemas.microsoft.com/office/powerpoint/2010/main" val="2154154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24196B7-1673-4D95-9FC2-7900F9658014}" type="slidenum">
              <a:rPr lang="en-US" smtClean="0"/>
              <a:t>5</a:t>
            </a:fld>
            <a:endParaRPr lang="en-US"/>
          </a:p>
        </p:txBody>
      </p:sp>
    </p:spTree>
    <p:extLst>
      <p:ext uri="{BB962C8B-B14F-4D97-AF65-F5344CB8AC3E}">
        <p14:creationId xmlns:p14="http://schemas.microsoft.com/office/powerpoint/2010/main" val="37337416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4196B7-1673-4D95-9FC2-7900F9658014}" type="slidenum">
              <a:rPr lang="en-US" smtClean="0"/>
              <a:t>16</a:t>
            </a:fld>
            <a:endParaRPr lang="en-US"/>
          </a:p>
        </p:txBody>
      </p:sp>
    </p:spTree>
    <p:extLst>
      <p:ext uri="{BB962C8B-B14F-4D97-AF65-F5344CB8AC3E}">
        <p14:creationId xmlns:p14="http://schemas.microsoft.com/office/powerpoint/2010/main" val="22534023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4196B7-1673-4D95-9FC2-7900F9658014}" type="slidenum">
              <a:rPr lang="en-US" smtClean="0"/>
              <a:t>17</a:t>
            </a:fld>
            <a:endParaRPr lang="en-US"/>
          </a:p>
        </p:txBody>
      </p:sp>
    </p:spTree>
    <p:extLst>
      <p:ext uri="{BB962C8B-B14F-4D97-AF65-F5344CB8AC3E}">
        <p14:creationId xmlns:p14="http://schemas.microsoft.com/office/powerpoint/2010/main" val="3679287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study has shown that high-quality emoji generation is feasible using Stacked GANs. Stacked GAN architecture, coupled with hyperparameter optimization, surpassed the baseline Stage I GAN. The improvements are evident in both qualitative and quantitative metrics used.</a:t>
            </a:r>
          </a:p>
          <a:p>
            <a:r>
              <a:rPr lang="en-US" dirty="0"/>
              <a:t>Metrics like FID, IS, and SSIM were crucial for assessing model performance. Stacked GAN consistently outperformed the baseline model, with lower FID and higher IS, signaling superior quality of the emojis generated . The SSIM metric highlighted the structural similarity in Stacked GAN emojis compared to real emojis.</a:t>
            </a:r>
          </a:p>
          <a:p>
            <a:r>
              <a:rPr lang="en-US" dirty="0"/>
              <a:t>The Stacked GAN's incremental resolution growth and hierarchical learning were key contributors to its performance. Hierarchical feature learning enabled a focus on various detail levels, resulting in more realistic and expressive emojis.</a:t>
            </a:r>
          </a:p>
          <a:p>
            <a:endParaRPr lang="en-IN" dirty="0"/>
          </a:p>
          <a:p>
            <a:endParaRPr lang="en-IN" dirty="0"/>
          </a:p>
        </p:txBody>
      </p:sp>
      <p:sp>
        <p:nvSpPr>
          <p:cNvPr id="4" name="Slide Number Placeholder 3"/>
          <p:cNvSpPr>
            <a:spLocks noGrp="1"/>
          </p:cNvSpPr>
          <p:nvPr>
            <p:ph type="sldNum" sz="quarter" idx="5"/>
          </p:nvPr>
        </p:nvSpPr>
        <p:spPr/>
        <p:txBody>
          <a:bodyPr/>
          <a:lstStyle/>
          <a:p>
            <a:fld id="{D24196B7-1673-4D95-9FC2-7900F9658014}" type="slidenum">
              <a:rPr lang="en-US" smtClean="0"/>
              <a:t>19</a:t>
            </a:fld>
            <a:endParaRPr lang="en-US"/>
          </a:p>
        </p:txBody>
      </p:sp>
    </p:spTree>
    <p:extLst>
      <p:ext uri="{BB962C8B-B14F-4D97-AF65-F5344CB8AC3E}">
        <p14:creationId xmlns:p14="http://schemas.microsoft.com/office/powerpoint/2010/main" val="2148160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Hyperparameter tuning was vital in optimizing the models.  </a:t>
            </a:r>
          </a:p>
          <a:p>
            <a:r>
              <a:rPr lang="en-IN" dirty="0"/>
              <a:t>Fine-tuning variables like learning rate, embedding dimensions, noise dimensions, and batch size boosted model performance.</a:t>
            </a:r>
          </a:p>
          <a:p>
            <a:r>
              <a:rPr lang="en-US" dirty="0"/>
              <a:t>This research has made a meaningful impact on emoji generation using Stacked GANs. </a:t>
            </a:r>
          </a:p>
          <a:p>
            <a:r>
              <a:rPr lang="en-US" dirty="0"/>
              <a:t>Some of the potential applications include social media platforms, messaging platforms, and virtual reality, where high-quality emojis enhance user experiences.</a:t>
            </a:r>
            <a:endParaRPr lang="en-IN" dirty="0"/>
          </a:p>
        </p:txBody>
      </p:sp>
      <p:sp>
        <p:nvSpPr>
          <p:cNvPr id="4" name="Slide Number Placeholder 3"/>
          <p:cNvSpPr>
            <a:spLocks noGrp="1"/>
          </p:cNvSpPr>
          <p:nvPr>
            <p:ph type="sldNum" sz="quarter" idx="5"/>
          </p:nvPr>
        </p:nvSpPr>
        <p:spPr/>
        <p:txBody>
          <a:bodyPr/>
          <a:lstStyle/>
          <a:p>
            <a:fld id="{D24196B7-1673-4D95-9FC2-7900F9658014}" type="slidenum">
              <a:rPr lang="en-US" smtClean="0"/>
              <a:t>20</a:t>
            </a:fld>
            <a:endParaRPr lang="en-US"/>
          </a:p>
        </p:txBody>
      </p:sp>
    </p:spTree>
    <p:extLst>
      <p:ext uri="{BB962C8B-B14F-4D97-AF65-F5344CB8AC3E}">
        <p14:creationId xmlns:p14="http://schemas.microsoft.com/office/powerpoint/2010/main" val="115006792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3.svg"/><Relationship Id="rId5" Type="http://schemas.openxmlformats.org/officeDocument/2006/relationships/image" Target="../media/image2.png"/><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7.tiff"/><Relationship Id="rId4" Type="http://schemas.openxmlformats.org/officeDocument/2006/relationships/image" Target="../media/image3.sv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ACBDB4D-9A1B-6389-2E73-64D0904E807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2" name="Text Placeholder 2">
            <a:extLst>
              <a:ext uri="{FF2B5EF4-FFF2-40B4-BE49-F238E27FC236}">
                <a16:creationId xmlns:a16="http://schemas.microsoft.com/office/drawing/2014/main" id="{96D82020-977B-074A-ABCD-112BD3B94A43}"/>
              </a:ext>
            </a:extLst>
          </p:cNvPr>
          <p:cNvSpPr>
            <a:spLocks noGrp="1"/>
          </p:cNvSpPr>
          <p:nvPr>
            <p:ph type="body" idx="1" hasCustomPrompt="1"/>
          </p:nvPr>
        </p:nvSpPr>
        <p:spPr>
          <a:xfrm>
            <a:off x="457199" y="3741285"/>
            <a:ext cx="6194503" cy="624691"/>
          </a:xfrm>
          <a:prstGeom prst="rect">
            <a:avLst/>
          </a:prstGeom>
          <a:noFill/>
        </p:spPr>
        <p:txBody>
          <a:bodyPr lIns="0" tIns="0" anchor="ctr">
            <a:noAutofit/>
          </a:bodyPr>
          <a:lstStyle>
            <a:lvl1pPr marL="0" indent="0">
              <a:lnSpc>
                <a:spcPct val="100000"/>
              </a:lnSpc>
              <a:buNone/>
              <a:defRPr sz="2400" b="0" i="0" spc="0" baseline="0">
                <a:solidFill>
                  <a:schemeClr val="bg1"/>
                </a:solidFill>
                <a:latin typeface="Arial" panose="020B0604020202020204" pitchFamily="34" charset="0"/>
                <a:cs typeface="Arial" panose="020B0604020202020204" pitchFamily="34" charset="0"/>
              </a:defRPr>
            </a:lvl1pPr>
            <a:lvl2pPr marL="609562" indent="0">
              <a:buNone/>
              <a:defRPr sz="2400">
                <a:solidFill>
                  <a:schemeClr val="tx1">
                    <a:tint val="75000"/>
                  </a:schemeClr>
                </a:solidFill>
              </a:defRPr>
            </a:lvl2pPr>
            <a:lvl3pPr marL="1219124" indent="0">
              <a:buNone/>
              <a:defRPr sz="2133">
                <a:solidFill>
                  <a:schemeClr val="tx1">
                    <a:tint val="75000"/>
                  </a:schemeClr>
                </a:solidFill>
              </a:defRPr>
            </a:lvl3pPr>
            <a:lvl4pPr marL="1828686" indent="0">
              <a:buNone/>
              <a:defRPr sz="1867">
                <a:solidFill>
                  <a:schemeClr val="tx1">
                    <a:tint val="75000"/>
                  </a:schemeClr>
                </a:solidFill>
              </a:defRPr>
            </a:lvl4pPr>
            <a:lvl5pPr marL="2438248" indent="0">
              <a:buNone/>
              <a:defRPr sz="1867">
                <a:solidFill>
                  <a:schemeClr val="tx1">
                    <a:tint val="75000"/>
                  </a:schemeClr>
                </a:solidFill>
              </a:defRPr>
            </a:lvl5pPr>
            <a:lvl6pPr marL="3047810" indent="0">
              <a:buNone/>
              <a:defRPr sz="1867">
                <a:solidFill>
                  <a:schemeClr val="tx1">
                    <a:tint val="75000"/>
                  </a:schemeClr>
                </a:solidFill>
              </a:defRPr>
            </a:lvl6pPr>
            <a:lvl7pPr marL="3657372" indent="0">
              <a:buNone/>
              <a:defRPr sz="1867">
                <a:solidFill>
                  <a:schemeClr val="tx1">
                    <a:tint val="75000"/>
                  </a:schemeClr>
                </a:solidFill>
              </a:defRPr>
            </a:lvl7pPr>
            <a:lvl8pPr marL="4266934" indent="0">
              <a:buNone/>
              <a:defRPr sz="1867">
                <a:solidFill>
                  <a:schemeClr val="tx1">
                    <a:tint val="75000"/>
                  </a:schemeClr>
                </a:solidFill>
              </a:defRPr>
            </a:lvl8pPr>
            <a:lvl9pPr marL="4876495" indent="0">
              <a:buNone/>
              <a:defRPr sz="1867">
                <a:solidFill>
                  <a:schemeClr val="tx1">
                    <a:tint val="75000"/>
                  </a:schemeClr>
                </a:solidFill>
              </a:defRPr>
            </a:lvl9pPr>
          </a:lstStyle>
          <a:p>
            <a:pPr lvl="0"/>
            <a:r>
              <a:rPr lang="en-US" dirty="0"/>
              <a:t>Click to Add Presentation Subtitle</a:t>
            </a:r>
          </a:p>
        </p:txBody>
      </p:sp>
      <p:sp>
        <p:nvSpPr>
          <p:cNvPr id="23" name="Text Placeholder 4">
            <a:extLst>
              <a:ext uri="{FF2B5EF4-FFF2-40B4-BE49-F238E27FC236}">
                <a16:creationId xmlns:a16="http://schemas.microsoft.com/office/drawing/2014/main" id="{263C04AC-74DA-1648-A9CB-6E4FDDB1FA6F}"/>
              </a:ext>
            </a:extLst>
          </p:cNvPr>
          <p:cNvSpPr>
            <a:spLocks noGrp="1"/>
          </p:cNvSpPr>
          <p:nvPr>
            <p:ph type="body" sz="quarter" idx="14" hasCustomPrompt="1"/>
          </p:nvPr>
        </p:nvSpPr>
        <p:spPr>
          <a:xfrm>
            <a:off x="457200" y="2506463"/>
            <a:ext cx="6194502" cy="1227138"/>
          </a:xfrm>
          <a:noFill/>
          <a:ln>
            <a:noFill/>
          </a:ln>
        </p:spPr>
        <p:txBody>
          <a:bodyPr vert="horz" wrap="square" lIns="0" tIns="72000" rIns="91440" bIns="0" numCol="1" anchor="b" anchorCtr="0" compatLnSpc="1">
            <a:prstTxWarp prst="textNoShape">
              <a:avLst/>
            </a:prstTxWarp>
          </a:bodyPr>
          <a:lstStyle>
            <a:lvl1pPr>
              <a:defRPr lang="en-US" sz="4400" b="1" cap="none" spc="0" baseline="0" dirty="0">
                <a:solidFill>
                  <a:schemeClr val="bg1"/>
                </a:solidFill>
              </a:defRPr>
            </a:lvl1pPr>
          </a:lstStyle>
          <a:p>
            <a:pPr lvl="0">
              <a:spcBef>
                <a:spcPct val="0"/>
              </a:spcBef>
              <a:spcAft>
                <a:spcPct val="0"/>
              </a:spcAft>
              <a:buClrTx/>
              <a:buSzTx/>
              <a:buFontTx/>
            </a:pPr>
            <a:r>
              <a:rPr lang="en-US" dirty="0"/>
              <a:t>Click to Add Presentation Title</a:t>
            </a:r>
          </a:p>
        </p:txBody>
      </p:sp>
      <p:sp>
        <p:nvSpPr>
          <p:cNvPr id="3" name="Text Placeholder 2">
            <a:extLst>
              <a:ext uri="{FF2B5EF4-FFF2-40B4-BE49-F238E27FC236}">
                <a16:creationId xmlns:a16="http://schemas.microsoft.com/office/drawing/2014/main" id="{E227F883-98AA-0214-43C2-FDCBFB197FCA}"/>
              </a:ext>
            </a:extLst>
          </p:cNvPr>
          <p:cNvSpPr>
            <a:spLocks noGrp="1"/>
          </p:cNvSpPr>
          <p:nvPr>
            <p:ph type="body" sz="quarter" idx="15" hasCustomPrompt="1"/>
          </p:nvPr>
        </p:nvSpPr>
        <p:spPr>
          <a:xfrm>
            <a:off x="457199" y="5471828"/>
            <a:ext cx="4568159" cy="904942"/>
          </a:xfrm>
          <a:noFill/>
        </p:spPr>
        <p:txBody>
          <a:bodyPr/>
          <a:lstStyle>
            <a:lvl1pPr>
              <a:defRPr sz="1800">
                <a:solidFill>
                  <a:schemeClr val="accent4">
                    <a:lumMod val="75000"/>
                  </a:schemeClr>
                </a:solidFill>
              </a:defRPr>
            </a:lvl1pPr>
            <a:lvl2pPr marL="9525" indent="0">
              <a:buNone/>
              <a:defRPr sz="1400">
                <a:solidFill>
                  <a:schemeClr val="accent4">
                    <a:lumMod val="75000"/>
                  </a:schemeClr>
                </a:solidFill>
              </a:defRPr>
            </a:lvl2pPr>
            <a:lvl3pPr marL="0" indent="0">
              <a:buNone/>
              <a:defRPr sz="1200">
                <a:solidFill>
                  <a:schemeClr val="accent4">
                    <a:lumMod val="75000"/>
                  </a:schemeClr>
                </a:solidFill>
              </a:defRPr>
            </a:lvl3pPr>
            <a:lvl4pPr>
              <a:defRPr>
                <a:solidFill>
                  <a:schemeClr val="bg1"/>
                </a:solidFill>
              </a:defRPr>
            </a:lvl4pPr>
            <a:lvl5pPr>
              <a:defRPr>
                <a:solidFill>
                  <a:schemeClr val="bg1"/>
                </a:solidFill>
              </a:defRPr>
            </a:lvl5pPr>
          </a:lstStyle>
          <a:p>
            <a:pPr lvl="0"/>
            <a:r>
              <a:rPr lang="en-US" dirty="0"/>
              <a:t>Name</a:t>
            </a:r>
          </a:p>
          <a:p>
            <a:pPr lvl="1"/>
            <a:r>
              <a:rPr lang="en-US" dirty="0"/>
              <a:t>Title</a:t>
            </a:r>
          </a:p>
          <a:p>
            <a:pPr lvl="2"/>
            <a:r>
              <a:rPr lang="en-US" dirty="0"/>
              <a:t>Date</a:t>
            </a:r>
          </a:p>
        </p:txBody>
      </p:sp>
      <p:pic>
        <p:nvPicPr>
          <p:cNvPr id="4" name="Picture 3">
            <a:extLst>
              <a:ext uri="{FF2B5EF4-FFF2-40B4-BE49-F238E27FC236}">
                <a16:creationId xmlns:a16="http://schemas.microsoft.com/office/drawing/2014/main" id="{78F41234-C435-8434-65FF-2F7ACF4822D6}"/>
              </a:ext>
            </a:extLst>
          </p:cNvPr>
          <p:cNvPicPr>
            <a:picLocks noChangeAspect="1"/>
          </p:cNvPicPr>
          <p:nvPr userDrawn="1"/>
        </p:nvPicPr>
        <p:blipFill>
          <a:blip r:embed="rId3">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tretch>
            <a:fillRect/>
          </a:stretch>
        </p:blipFill>
        <p:spPr>
          <a:xfrm>
            <a:off x="8088296" y="6015845"/>
            <a:ext cx="2032986" cy="721848"/>
          </a:xfrm>
          <a:prstGeom prst="rect">
            <a:avLst/>
          </a:prstGeom>
        </p:spPr>
      </p:pic>
      <p:pic>
        <p:nvPicPr>
          <p:cNvPr id="5" name="Graphic 4">
            <a:extLst>
              <a:ext uri="{FF2B5EF4-FFF2-40B4-BE49-F238E27FC236}">
                <a16:creationId xmlns:a16="http://schemas.microsoft.com/office/drawing/2014/main" id="{AC6FAE8F-7B0D-2AF1-64D0-A7104F63807F}"/>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10356541" y="6171982"/>
            <a:ext cx="1600200" cy="409575"/>
          </a:xfrm>
          <a:prstGeom prst="rect">
            <a:avLst/>
          </a:prstGeom>
        </p:spPr>
      </p:pic>
      <p:cxnSp>
        <p:nvCxnSpPr>
          <p:cNvPr id="7" name="Straight Connector 6">
            <a:extLst>
              <a:ext uri="{FF2B5EF4-FFF2-40B4-BE49-F238E27FC236}">
                <a16:creationId xmlns:a16="http://schemas.microsoft.com/office/drawing/2014/main" id="{76097881-6BF1-EE6B-879D-6E250FFA9CD7}"/>
              </a:ext>
            </a:extLst>
          </p:cNvPr>
          <p:cNvCxnSpPr/>
          <p:nvPr userDrawn="1"/>
        </p:nvCxnSpPr>
        <p:spPr>
          <a:xfrm>
            <a:off x="10218198" y="5924299"/>
            <a:ext cx="0" cy="813394"/>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6377623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Divider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63C9556-2E54-7D42-4E69-C651B63FCB3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8" name="Title 1">
            <a:extLst>
              <a:ext uri="{FF2B5EF4-FFF2-40B4-BE49-F238E27FC236}">
                <a16:creationId xmlns:a16="http://schemas.microsoft.com/office/drawing/2014/main" id="{42B70533-A618-424C-9917-D5E13E3EB96D}"/>
              </a:ext>
            </a:extLst>
          </p:cNvPr>
          <p:cNvSpPr>
            <a:spLocks noGrp="1"/>
          </p:cNvSpPr>
          <p:nvPr>
            <p:ph type="title" hasCustomPrompt="1"/>
          </p:nvPr>
        </p:nvSpPr>
        <p:spPr>
          <a:xfrm>
            <a:off x="457199" y="2447215"/>
            <a:ext cx="6082991" cy="1298575"/>
          </a:xfrm>
          <a:noFill/>
        </p:spPr>
        <p:txBody>
          <a:bodyPr anchor="b"/>
          <a:lstStyle>
            <a:lvl1pPr algn="l">
              <a:defRPr sz="4000" b="1" i="0" cap="none" baseline="0">
                <a:solidFill>
                  <a:schemeClr val="bg1"/>
                </a:solidFill>
                <a:latin typeface="Arial" charset="0"/>
              </a:defRPr>
            </a:lvl1pPr>
          </a:lstStyle>
          <a:p>
            <a:r>
              <a:rPr lang="en-US" dirty="0"/>
              <a:t>Section break title here</a:t>
            </a:r>
            <a:endParaRPr dirty="0"/>
          </a:p>
        </p:txBody>
      </p:sp>
      <p:sp>
        <p:nvSpPr>
          <p:cNvPr id="9" name="Text Placeholder 2">
            <a:extLst>
              <a:ext uri="{FF2B5EF4-FFF2-40B4-BE49-F238E27FC236}">
                <a16:creationId xmlns:a16="http://schemas.microsoft.com/office/drawing/2014/main" id="{A7DDAE44-64A1-5940-ACC6-BD8F3BBEBA0A}"/>
              </a:ext>
            </a:extLst>
          </p:cNvPr>
          <p:cNvSpPr>
            <a:spLocks noGrp="1"/>
          </p:cNvSpPr>
          <p:nvPr>
            <p:ph type="body" idx="1" hasCustomPrompt="1"/>
          </p:nvPr>
        </p:nvSpPr>
        <p:spPr>
          <a:xfrm>
            <a:off x="457200" y="3824080"/>
            <a:ext cx="6082992" cy="408962"/>
          </a:xfrm>
          <a:prstGeom prst="rect">
            <a:avLst/>
          </a:prstGeom>
          <a:noFill/>
        </p:spPr>
        <p:txBody>
          <a:bodyPr>
            <a:normAutofit/>
          </a:bodyPr>
          <a:lstStyle>
            <a:lvl1pPr marL="0" indent="0">
              <a:buNone/>
              <a:defRPr sz="2000" baseline="0">
                <a:solidFill>
                  <a:schemeClr val="accent4">
                    <a:lumMod val="75000"/>
                  </a:schemeClr>
                </a:solidFill>
              </a:defRPr>
            </a:lvl1pPr>
            <a:lvl2pPr marL="609562" indent="0">
              <a:buNone/>
              <a:defRPr sz="2400">
                <a:solidFill>
                  <a:schemeClr val="tx1">
                    <a:tint val="75000"/>
                  </a:schemeClr>
                </a:solidFill>
              </a:defRPr>
            </a:lvl2pPr>
            <a:lvl3pPr marL="1219124" indent="0">
              <a:buNone/>
              <a:defRPr sz="2133">
                <a:solidFill>
                  <a:schemeClr val="tx1">
                    <a:tint val="75000"/>
                  </a:schemeClr>
                </a:solidFill>
              </a:defRPr>
            </a:lvl3pPr>
            <a:lvl4pPr marL="1828686" indent="0">
              <a:buNone/>
              <a:defRPr sz="1867">
                <a:solidFill>
                  <a:schemeClr val="tx1">
                    <a:tint val="75000"/>
                  </a:schemeClr>
                </a:solidFill>
              </a:defRPr>
            </a:lvl4pPr>
            <a:lvl5pPr marL="2438248" indent="0">
              <a:buNone/>
              <a:defRPr sz="1867">
                <a:solidFill>
                  <a:schemeClr val="tx1">
                    <a:tint val="75000"/>
                  </a:schemeClr>
                </a:solidFill>
              </a:defRPr>
            </a:lvl5pPr>
            <a:lvl6pPr marL="3047810" indent="0">
              <a:buNone/>
              <a:defRPr sz="1867">
                <a:solidFill>
                  <a:schemeClr val="tx1">
                    <a:tint val="75000"/>
                  </a:schemeClr>
                </a:solidFill>
              </a:defRPr>
            </a:lvl6pPr>
            <a:lvl7pPr marL="3657372" indent="0">
              <a:buNone/>
              <a:defRPr sz="1867">
                <a:solidFill>
                  <a:schemeClr val="tx1">
                    <a:tint val="75000"/>
                  </a:schemeClr>
                </a:solidFill>
              </a:defRPr>
            </a:lvl7pPr>
            <a:lvl8pPr marL="4266934" indent="0">
              <a:buNone/>
              <a:defRPr sz="1867">
                <a:solidFill>
                  <a:schemeClr val="tx1">
                    <a:tint val="75000"/>
                  </a:schemeClr>
                </a:solidFill>
              </a:defRPr>
            </a:lvl8pPr>
            <a:lvl9pPr marL="4876495" indent="0">
              <a:buNone/>
              <a:defRPr sz="1867">
                <a:solidFill>
                  <a:schemeClr val="tx1">
                    <a:tint val="75000"/>
                  </a:schemeClr>
                </a:solidFill>
              </a:defRPr>
            </a:lvl9pPr>
          </a:lstStyle>
          <a:p>
            <a:pPr lvl="0"/>
            <a:r>
              <a:rPr lang="en-US" dirty="0"/>
              <a:t>Section break subtitle here</a:t>
            </a:r>
          </a:p>
        </p:txBody>
      </p:sp>
    </p:spTree>
    <p:extLst>
      <p:ext uri="{BB962C8B-B14F-4D97-AF65-F5344CB8AC3E}">
        <p14:creationId xmlns:p14="http://schemas.microsoft.com/office/powerpoint/2010/main" val="2254764646"/>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Divider 2">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BEF44C-BD38-B432-EBC5-E673CD105BD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8" name="Title 1">
            <a:extLst>
              <a:ext uri="{FF2B5EF4-FFF2-40B4-BE49-F238E27FC236}">
                <a16:creationId xmlns:a16="http://schemas.microsoft.com/office/drawing/2014/main" id="{42B70533-A618-424C-9917-D5E13E3EB96D}"/>
              </a:ext>
            </a:extLst>
          </p:cNvPr>
          <p:cNvSpPr>
            <a:spLocks noGrp="1"/>
          </p:cNvSpPr>
          <p:nvPr>
            <p:ph type="title" hasCustomPrompt="1"/>
          </p:nvPr>
        </p:nvSpPr>
        <p:spPr>
          <a:xfrm>
            <a:off x="457199" y="2447215"/>
            <a:ext cx="6082991" cy="1298575"/>
          </a:xfrm>
          <a:noFill/>
        </p:spPr>
        <p:txBody>
          <a:bodyPr anchor="b"/>
          <a:lstStyle>
            <a:lvl1pPr algn="l">
              <a:defRPr sz="4000" b="1" i="0" cap="none" baseline="0">
                <a:solidFill>
                  <a:schemeClr val="bg1"/>
                </a:solidFill>
                <a:latin typeface="Arial" charset="0"/>
              </a:defRPr>
            </a:lvl1pPr>
          </a:lstStyle>
          <a:p>
            <a:r>
              <a:rPr lang="en-US" dirty="0"/>
              <a:t>Section break title here</a:t>
            </a:r>
            <a:endParaRPr dirty="0"/>
          </a:p>
        </p:txBody>
      </p:sp>
      <p:sp>
        <p:nvSpPr>
          <p:cNvPr id="9" name="Text Placeholder 2">
            <a:extLst>
              <a:ext uri="{FF2B5EF4-FFF2-40B4-BE49-F238E27FC236}">
                <a16:creationId xmlns:a16="http://schemas.microsoft.com/office/drawing/2014/main" id="{A7DDAE44-64A1-5940-ACC6-BD8F3BBEBA0A}"/>
              </a:ext>
            </a:extLst>
          </p:cNvPr>
          <p:cNvSpPr>
            <a:spLocks noGrp="1"/>
          </p:cNvSpPr>
          <p:nvPr>
            <p:ph type="body" idx="1" hasCustomPrompt="1"/>
          </p:nvPr>
        </p:nvSpPr>
        <p:spPr>
          <a:xfrm>
            <a:off x="457200" y="3824080"/>
            <a:ext cx="6082992" cy="408962"/>
          </a:xfrm>
          <a:prstGeom prst="rect">
            <a:avLst/>
          </a:prstGeom>
          <a:noFill/>
        </p:spPr>
        <p:txBody>
          <a:bodyPr>
            <a:normAutofit/>
          </a:bodyPr>
          <a:lstStyle>
            <a:lvl1pPr marL="0" indent="0">
              <a:buNone/>
              <a:defRPr sz="2000" baseline="0">
                <a:solidFill>
                  <a:schemeClr val="accent4">
                    <a:lumMod val="75000"/>
                  </a:schemeClr>
                </a:solidFill>
              </a:defRPr>
            </a:lvl1pPr>
            <a:lvl2pPr marL="609562" indent="0">
              <a:buNone/>
              <a:defRPr sz="2400">
                <a:solidFill>
                  <a:schemeClr val="tx1">
                    <a:tint val="75000"/>
                  </a:schemeClr>
                </a:solidFill>
              </a:defRPr>
            </a:lvl2pPr>
            <a:lvl3pPr marL="1219124" indent="0">
              <a:buNone/>
              <a:defRPr sz="2133">
                <a:solidFill>
                  <a:schemeClr val="tx1">
                    <a:tint val="75000"/>
                  </a:schemeClr>
                </a:solidFill>
              </a:defRPr>
            </a:lvl3pPr>
            <a:lvl4pPr marL="1828686" indent="0">
              <a:buNone/>
              <a:defRPr sz="1867">
                <a:solidFill>
                  <a:schemeClr val="tx1">
                    <a:tint val="75000"/>
                  </a:schemeClr>
                </a:solidFill>
              </a:defRPr>
            </a:lvl4pPr>
            <a:lvl5pPr marL="2438248" indent="0">
              <a:buNone/>
              <a:defRPr sz="1867">
                <a:solidFill>
                  <a:schemeClr val="tx1">
                    <a:tint val="75000"/>
                  </a:schemeClr>
                </a:solidFill>
              </a:defRPr>
            </a:lvl5pPr>
            <a:lvl6pPr marL="3047810" indent="0">
              <a:buNone/>
              <a:defRPr sz="1867">
                <a:solidFill>
                  <a:schemeClr val="tx1">
                    <a:tint val="75000"/>
                  </a:schemeClr>
                </a:solidFill>
              </a:defRPr>
            </a:lvl6pPr>
            <a:lvl7pPr marL="3657372" indent="0">
              <a:buNone/>
              <a:defRPr sz="1867">
                <a:solidFill>
                  <a:schemeClr val="tx1">
                    <a:tint val="75000"/>
                  </a:schemeClr>
                </a:solidFill>
              </a:defRPr>
            </a:lvl7pPr>
            <a:lvl8pPr marL="4266934" indent="0">
              <a:buNone/>
              <a:defRPr sz="1867">
                <a:solidFill>
                  <a:schemeClr val="tx1">
                    <a:tint val="75000"/>
                  </a:schemeClr>
                </a:solidFill>
              </a:defRPr>
            </a:lvl8pPr>
            <a:lvl9pPr marL="4876495" indent="0">
              <a:buNone/>
              <a:defRPr sz="1867">
                <a:solidFill>
                  <a:schemeClr val="tx1">
                    <a:tint val="75000"/>
                  </a:schemeClr>
                </a:solidFill>
              </a:defRPr>
            </a:lvl9pPr>
          </a:lstStyle>
          <a:p>
            <a:pPr lvl="0"/>
            <a:r>
              <a:rPr lang="en-US" dirty="0"/>
              <a:t>Section break subtitle here</a:t>
            </a:r>
          </a:p>
        </p:txBody>
      </p:sp>
    </p:spTree>
    <p:extLst>
      <p:ext uri="{BB962C8B-B14F-4D97-AF65-F5344CB8AC3E}">
        <p14:creationId xmlns:p14="http://schemas.microsoft.com/office/powerpoint/2010/main" val="1620293975"/>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Divider 3">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BEF44C-BD38-B432-EBC5-E673CD105BD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8" name="Title 1">
            <a:extLst>
              <a:ext uri="{FF2B5EF4-FFF2-40B4-BE49-F238E27FC236}">
                <a16:creationId xmlns:a16="http://schemas.microsoft.com/office/drawing/2014/main" id="{42B70533-A618-424C-9917-D5E13E3EB96D}"/>
              </a:ext>
            </a:extLst>
          </p:cNvPr>
          <p:cNvSpPr>
            <a:spLocks noGrp="1"/>
          </p:cNvSpPr>
          <p:nvPr>
            <p:ph type="title" hasCustomPrompt="1"/>
          </p:nvPr>
        </p:nvSpPr>
        <p:spPr>
          <a:xfrm>
            <a:off x="457199" y="2447215"/>
            <a:ext cx="6082991" cy="1298575"/>
          </a:xfrm>
          <a:noFill/>
        </p:spPr>
        <p:txBody>
          <a:bodyPr anchor="b"/>
          <a:lstStyle>
            <a:lvl1pPr algn="l">
              <a:defRPr sz="4000" b="1" i="0" cap="none" baseline="0">
                <a:solidFill>
                  <a:schemeClr val="bg1"/>
                </a:solidFill>
                <a:latin typeface="Arial" charset="0"/>
              </a:defRPr>
            </a:lvl1pPr>
          </a:lstStyle>
          <a:p>
            <a:r>
              <a:rPr lang="en-US" dirty="0"/>
              <a:t>Section break title here</a:t>
            </a:r>
            <a:endParaRPr dirty="0"/>
          </a:p>
        </p:txBody>
      </p:sp>
      <p:sp>
        <p:nvSpPr>
          <p:cNvPr id="9" name="Text Placeholder 2">
            <a:extLst>
              <a:ext uri="{FF2B5EF4-FFF2-40B4-BE49-F238E27FC236}">
                <a16:creationId xmlns:a16="http://schemas.microsoft.com/office/drawing/2014/main" id="{A7DDAE44-64A1-5940-ACC6-BD8F3BBEBA0A}"/>
              </a:ext>
            </a:extLst>
          </p:cNvPr>
          <p:cNvSpPr>
            <a:spLocks noGrp="1"/>
          </p:cNvSpPr>
          <p:nvPr>
            <p:ph type="body" idx="1" hasCustomPrompt="1"/>
          </p:nvPr>
        </p:nvSpPr>
        <p:spPr>
          <a:xfrm>
            <a:off x="457200" y="3824080"/>
            <a:ext cx="6082992" cy="408962"/>
          </a:xfrm>
          <a:prstGeom prst="rect">
            <a:avLst/>
          </a:prstGeom>
          <a:noFill/>
        </p:spPr>
        <p:txBody>
          <a:bodyPr>
            <a:normAutofit/>
          </a:bodyPr>
          <a:lstStyle>
            <a:lvl1pPr marL="0" indent="0">
              <a:buNone/>
              <a:defRPr sz="2000" baseline="0">
                <a:solidFill>
                  <a:schemeClr val="accent4">
                    <a:lumMod val="75000"/>
                  </a:schemeClr>
                </a:solidFill>
              </a:defRPr>
            </a:lvl1pPr>
            <a:lvl2pPr marL="609562" indent="0">
              <a:buNone/>
              <a:defRPr sz="2400">
                <a:solidFill>
                  <a:schemeClr val="tx1">
                    <a:tint val="75000"/>
                  </a:schemeClr>
                </a:solidFill>
              </a:defRPr>
            </a:lvl2pPr>
            <a:lvl3pPr marL="1219124" indent="0">
              <a:buNone/>
              <a:defRPr sz="2133">
                <a:solidFill>
                  <a:schemeClr val="tx1">
                    <a:tint val="75000"/>
                  </a:schemeClr>
                </a:solidFill>
              </a:defRPr>
            </a:lvl3pPr>
            <a:lvl4pPr marL="1828686" indent="0">
              <a:buNone/>
              <a:defRPr sz="1867">
                <a:solidFill>
                  <a:schemeClr val="tx1">
                    <a:tint val="75000"/>
                  </a:schemeClr>
                </a:solidFill>
              </a:defRPr>
            </a:lvl4pPr>
            <a:lvl5pPr marL="2438248" indent="0">
              <a:buNone/>
              <a:defRPr sz="1867">
                <a:solidFill>
                  <a:schemeClr val="tx1">
                    <a:tint val="75000"/>
                  </a:schemeClr>
                </a:solidFill>
              </a:defRPr>
            </a:lvl5pPr>
            <a:lvl6pPr marL="3047810" indent="0">
              <a:buNone/>
              <a:defRPr sz="1867">
                <a:solidFill>
                  <a:schemeClr val="tx1">
                    <a:tint val="75000"/>
                  </a:schemeClr>
                </a:solidFill>
              </a:defRPr>
            </a:lvl6pPr>
            <a:lvl7pPr marL="3657372" indent="0">
              <a:buNone/>
              <a:defRPr sz="1867">
                <a:solidFill>
                  <a:schemeClr val="tx1">
                    <a:tint val="75000"/>
                  </a:schemeClr>
                </a:solidFill>
              </a:defRPr>
            </a:lvl7pPr>
            <a:lvl8pPr marL="4266934" indent="0">
              <a:buNone/>
              <a:defRPr sz="1867">
                <a:solidFill>
                  <a:schemeClr val="tx1">
                    <a:tint val="75000"/>
                  </a:schemeClr>
                </a:solidFill>
              </a:defRPr>
            </a:lvl8pPr>
            <a:lvl9pPr marL="4876495" indent="0">
              <a:buNone/>
              <a:defRPr sz="1867">
                <a:solidFill>
                  <a:schemeClr val="tx1">
                    <a:tint val="75000"/>
                  </a:schemeClr>
                </a:solidFill>
              </a:defRPr>
            </a:lvl9pPr>
          </a:lstStyle>
          <a:p>
            <a:pPr lvl="0"/>
            <a:r>
              <a:rPr lang="en-US" dirty="0"/>
              <a:t>Section break subtitle here</a:t>
            </a:r>
          </a:p>
        </p:txBody>
      </p:sp>
    </p:spTree>
    <p:extLst>
      <p:ext uri="{BB962C8B-B14F-4D97-AF65-F5344CB8AC3E}">
        <p14:creationId xmlns:p14="http://schemas.microsoft.com/office/powerpoint/2010/main" val="3233786942"/>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ank You">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B84FE1-4F9B-FB47-868C-9D7C324D4380}"/>
              </a:ext>
            </a:extLst>
          </p:cNvPr>
          <p:cNvSpPr>
            <a:spLocks noGrp="1"/>
          </p:cNvSpPr>
          <p:nvPr>
            <p:ph type="title"/>
          </p:nvPr>
        </p:nvSpPr>
        <p:spPr>
          <a:xfrm>
            <a:off x="628691" y="3329098"/>
            <a:ext cx="10932237" cy="841248"/>
          </a:xfrm>
          <a:noFill/>
        </p:spPr>
        <p:txBody>
          <a:bodyPr/>
          <a:lstStyle>
            <a:lvl1pPr algn="ctr">
              <a:defRPr baseline="0">
                <a:solidFill>
                  <a:schemeClr val="tx1"/>
                </a:solidFill>
              </a:defRPr>
            </a:lvl1pPr>
          </a:lstStyle>
          <a:p>
            <a:r>
              <a:rPr lang="en-US" dirty="0"/>
              <a:t>Click to edit Master title style</a:t>
            </a:r>
          </a:p>
        </p:txBody>
      </p:sp>
      <p:pic>
        <p:nvPicPr>
          <p:cNvPr id="2" name="Picture 1">
            <a:extLst>
              <a:ext uri="{FF2B5EF4-FFF2-40B4-BE49-F238E27FC236}">
                <a16:creationId xmlns:a16="http://schemas.microsoft.com/office/drawing/2014/main" id="{E8DB1B26-DC59-EA39-E998-7F8FB09EA45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33387" y="2057037"/>
            <a:ext cx="2032986" cy="721848"/>
          </a:xfrm>
          <a:prstGeom prst="rect">
            <a:avLst/>
          </a:prstGeom>
        </p:spPr>
      </p:pic>
      <p:pic>
        <p:nvPicPr>
          <p:cNvPr id="3" name="Graphic 2">
            <a:extLst>
              <a:ext uri="{FF2B5EF4-FFF2-40B4-BE49-F238E27FC236}">
                <a16:creationId xmlns:a16="http://schemas.microsoft.com/office/drawing/2014/main" id="{942A5FDF-949A-33C1-D8F2-9C69338D3536}"/>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6325628" y="2213174"/>
            <a:ext cx="1600200" cy="409575"/>
          </a:xfrm>
          <a:prstGeom prst="rect">
            <a:avLst/>
          </a:prstGeom>
        </p:spPr>
      </p:pic>
      <p:cxnSp>
        <p:nvCxnSpPr>
          <p:cNvPr id="8" name="Straight Connector 7">
            <a:extLst>
              <a:ext uri="{FF2B5EF4-FFF2-40B4-BE49-F238E27FC236}">
                <a16:creationId xmlns:a16="http://schemas.microsoft.com/office/drawing/2014/main" id="{0577BF3D-BBED-F8F5-55EC-DBFE173F105F}"/>
              </a:ext>
            </a:extLst>
          </p:cNvPr>
          <p:cNvCxnSpPr/>
          <p:nvPr userDrawn="1"/>
        </p:nvCxnSpPr>
        <p:spPr>
          <a:xfrm>
            <a:off x="6094809" y="1686757"/>
            <a:ext cx="0" cy="1367161"/>
          </a:xfrm>
          <a:prstGeom prst="line">
            <a:avLst/>
          </a:prstGeom>
          <a:ln w="19050">
            <a:solidFill>
              <a:srgbClr val="9F9FA2"/>
            </a:solidFill>
            <a:tailEnd type="non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DBF4D5E-01B8-09A4-461F-3DFBCFF8FDC6}"/>
              </a:ext>
            </a:extLst>
          </p:cNvPr>
          <p:cNvSpPr txBox="1"/>
          <p:nvPr userDrawn="1"/>
        </p:nvSpPr>
        <p:spPr>
          <a:xfrm>
            <a:off x="4713575" y="5965440"/>
            <a:ext cx="3762246" cy="400110"/>
          </a:xfrm>
          <a:prstGeom prst="rect">
            <a:avLst/>
          </a:prstGeom>
          <a:noFill/>
        </p:spPr>
        <p:txBody>
          <a:bodyPr wrap="square" rtlCol="0">
            <a:spAutoFit/>
          </a:bodyPr>
          <a:lstStyle/>
          <a:p>
            <a:pPr marL="0" marR="0" lvl="0" indent="0" algn="l" defTabSz="914400" rtl="0" eaLnBrk="1" fontAlgn="base" latinLnBrk="0" hangingPunct="1">
              <a:lnSpc>
                <a:spcPct val="100000"/>
              </a:lnSpc>
              <a:spcBef>
                <a:spcPts val="200"/>
              </a:spcBef>
              <a:spcAft>
                <a:spcPts val="0"/>
              </a:spcAft>
              <a:buClr>
                <a:schemeClr val="accent1"/>
              </a:buClr>
              <a:buSzPct val="110000"/>
              <a:buFont typeface="Arial" panose="020B0604020202020204" pitchFamily="34" charset="0"/>
              <a:buNone/>
              <a:tabLst/>
              <a:defRPr/>
            </a:pPr>
            <a:r>
              <a:rPr lang="en-US" sz="2000" b="0" i="0" dirty="0">
                <a:effectLst/>
                <a:latin typeface="-apple-system"/>
              </a:rPr>
              <a:t>linkedin.com/in/darshil2848</a:t>
            </a:r>
            <a:endParaRPr lang="en-US" sz="2000" b="0" i="0" kern="1200" baseline="0" dirty="0">
              <a:solidFill>
                <a:schemeClr val="tx1"/>
              </a:solidFill>
              <a:latin typeface="Arial" panose="020B0604020202020204" pitchFamily="34" charset="0"/>
              <a:ea typeface="Lato Light" charset="0"/>
              <a:cs typeface="Lato Light" charset="0"/>
            </a:endParaRPr>
          </a:p>
        </p:txBody>
      </p:sp>
      <p:pic>
        <p:nvPicPr>
          <p:cNvPr id="10" name="Picture 9">
            <a:extLst>
              <a:ext uri="{FF2B5EF4-FFF2-40B4-BE49-F238E27FC236}">
                <a16:creationId xmlns:a16="http://schemas.microsoft.com/office/drawing/2014/main" id="{55812EAD-87E1-0DCA-5B58-48560ECE7331}"/>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339090" y="5966542"/>
            <a:ext cx="329503" cy="343232"/>
          </a:xfrm>
          <a:prstGeom prst="rect">
            <a:avLst/>
          </a:prstGeom>
        </p:spPr>
      </p:pic>
    </p:spTree>
    <p:extLst>
      <p:ext uri="{BB962C8B-B14F-4D97-AF65-F5344CB8AC3E}">
        <p14:creationId xmlns:p14="http://schemas.microsoft.com/office/powerpoint/2010/main" val="9259916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hank You 2">
    <p:bg>
      <p:bgPr>
        <a:solidFill>
          <a:schemeClr val="tx1">
            <a:alpha val="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07667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Right Photo2, Bullet">
    <p:spTree>
      <p:nvGrpSpPr>
        <p:cNvPr id="1" name=""/>
        <p:cNvGrpSpPr/>
        <p:nvPr/>
      </p:nvGrpSpPr>
      <p:grpSpPr>
        <a:xfrm>
          <a:off x="0" y="0"/>
          <a:ext cx="0" cy="0"/>
          <a:chOff x="0" y="0"/>
          <a:chExt cx="0" cy="0"/>
        </a:xfrm>
      </p:grpSpPr>
      <p:sp>
        <p:nvSpPr>
          <p:cNvPr id="90" name="Picture Placeholder 89">
            <a:extLst>
              <a:ext uri="{FF2B5EF4-FFF2-40B4-BE49-F238E27FC236}">
                <a16:creationId xmlns:a16="http://schemas.microsoft.com/office/drawing/2014/main" id="{B723B144-FA32-344B-9431-E31382ADDF3D}"/>
              </a:ext>
            </a:extLst>
          </p:cNvPr>
          <p:cNvSpPr>
            <a:spLocks noGrp="1"/>
          </p:cNvSpPr>
          <p:nvPr>
            <p:ph type="pic" sz="quarter" idx="20" hasCustomPrompt="1"/>
          </p:nvPr>
        </p:nvSpPr>
        <p:spPr bwMode="auto">
          <a:xfrm>
            <a:off x="6201105" y="0"/>
            <a:ext cx="5990895" cy="6858000"/>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nchor="ctr">
            <a:noAutofit/>
          </a:bodyPr>
          <a:lstStyle>
            <a:lvl1pPr marL="0" indent="0" algn="ctr">
              <a:buNone/>
              <a:defRPr/>
            </a:lvl1pPr>
          </a:lstStyle>
          <a:p>
            <a:r>
              <a:rPr lang="en-US" dirty="0"/>
              <a:t>Drag and drop image onto this area</a:t>
            </a:r>
          </a:p>
        </p:txBody>
      </p:sp>
      <p:sp>
        <p:nvSpPr>
          <p:cNvPr id="67" name="Title 1">
            <a:extLst>
              <a:ext uri="{FF2B5EF4-FFF2-40B4-BE49-F238E27FC236}">
                <a16:creationId xmlns:a16="http://schemas.microsoft.com/office/drawing/2014/main" id="{8F799074-CA80-E946-B8BB-5F58AA3908A4}"/>
              </a:ext>
            </a:extLst>
          </p:cNvPr>
          <p:cNvSpPr>
            <a:spLocks noGrp="1"/>
          </p:cNvSpPr>
          <p:nvPr>
            <p:ph type="title"/>
          </p:nvPr>
        </p:nvSpPr>
        <p:spPr>
          <a:xfrm>
            <a:off x="457199" y="152400"/>
            <a:ext cx="5533698" cy="973138"/>
          </a:xfrm>
        </p:spPr>
        <p:txBody>
          <a:bodyPr/>
          <a:lstStyle/>
          <a:p>
            <a:r>
              <a:rPr lang="en-US"/>
              <a:t>Click to edit Master title style</a:t>
            </a:r>
            <a:endParaRPr lang="en-US" dirty="0"/>
          </a:p>
        </p:txBody>
      </p:sp>
      <p:sp>
        <p:nvSpPr>
          <p:cNvPr id="38" name="Text Placeholder 2">
            <a:extLst>
              <a:ext uri="{FF2B5EF4-FFF2-40B4-BE49-F238E27FC236}">
                <a16:creationId xmlns:a16="http://schemas.microsoft.com/office/drawing/2014/main" id="{7FBE5152-68F4-3B49-A693-A6DAE1E6EDE6}"/>
              </a:ext>
            </a:extLst>
          </p:cNvPr>
          <p:cNvSpPr>
            <a:spLocks noGrp="1"/>
          </p:cNvSpPr>
          <p:nvPr>
            <p:ph idx="1" hasCustomPrompt="1"/>
          </p:nvPr>
        </p:nvSpPr>
        <p:spPr bwMode="auto">
          <a:xfrm>
            <a:off x="457199" y="1376363"/>
            <a:ext cx="5533697" cy="5000625"/>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91440" bIns="45720" numCol="1" anchor="t" anchorCtr="0" compatLnSpc="1">
            <a:prstTxWarp prst="textNoShape">
              <a:avLst/>
            </a:prstTxWarp>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3"/>
            <a:endParaRPr lang="en-US" dirty="0"/>
          </a:p>
          <a:p>
            <a:pPr lvl="3"/>
            <a:endParaRPr lang="en-US" dirty="0"/>
          </a:p>
          <a:p>
            <a:pPr marL="180975" lvl="0" indent="-180975" algn="l" rtl="0" eaLnBrk="1" fontAlgn="base" hangingPunct="1">
              <a:lnSpc>
                <a:spcPct val="100000"/>
              </a:lnSpc>
              <a:spcBef>
                <a:spcPts val="200"/>
              </a:spcBef>
              <a:spcAft>
                <a:spcPct val="0"/>
              </a:spcAft>
              <a:buClr>
                <a:schemeClr val="accent1"/>
              </a:buClr>
              <a:buSzPct val="100000"/>
              <a:buFont typeface="Wingdings" pitchFamily="2" charset="2"/>
              <a:buChar char="§"/>
              <a:tabLst/>
            </a:pPr>
            <a:endParaRPr lang="en-US" dirty="0"/>
          </a:p>
        </p:txBody>
      </p:sp>
    </p:spTree>
    <p:extLst>
      <p:ext uri="{BB962C8B-B14F-4D97-AF65-F5344CB8AC3E}">
        <p14:creationId xmlns:p14="http://schemas.microsoft.com/office/powerpoint/2010/main" val="2110115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Two Panel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A3582-E7AD-494F-A077-ED0BBC4FB076}"/>
              </a:ext>
            </a:extLst>
          </p:cNvPr>
          <p:cNvSpPr>
            <a:spLocks noGrp="1"/>
          </p:cNvSpPr>
          <p:nvPr>
            <p:ph type="title"/>
          </p:nvPr>
        </p:nvSpPr>
        <p:spPr>
          <a:xfrm>
            <a:off x="457199" y="152400"/>
            <a:ext cx="11277601" cy="973138"/>
          </a:xfrm>
          <a:noFill/>
        </p:spPr>
        <p:txBody>
          <a:bodyPr/>
          <a:lstStyle>
            <a:lvl1pPr>
              <a:defRPr baseline="0">
                <a:solidFill>
                  <a:schemeClr val="tx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C397A5D-0EFF-1DDB-AE38-4D91FE537A11}"/>
              </a:ext>
            </a:extLst>
          </p:cNvPr>
          <p:cNvSpPr>
            <a:spLocks noGrp="1"/>
          </p:cNvSpPr>
          <p:nvPr>
            <p:ph sz="half" idx="1" hasCustomPrompt="1"/>
          </p:nvPr>
        </p:nvSpPr>
        <p:spPr>
          <a:xfrm>
            <a:off x="457200" y="1376363"/>
            <a:ext cx="5522976" cy="4832133"/>
          </a:xfrm>
          <a:noFill/>
        </p:spPr>
        <p:txBody>
          <a:bodyPr/>
          <a:lstStyle>
            <a:lvl1pPr>
              <a:defRPr sz="2000"/>
            </a:lvl1pPr>
            <a:lvl2pPr>
              <a:defRPr sz="1800"/>
            </a:lvl2pPr>
            <a:lvl3pPr>
              <a:defRPr sz="1600"/>
            </a:lvl3pPr>
            <a:lvl4pPr>
              <a:defRPr sz="1400"/>
            </a:lvl4pPr>
            <a:lvl5pPr>
              <a:defRPr sz="1200"/>
            </a:lvl5pPr>
          </a:lstStyle>
          <a:p>
            <a:pPr lvl="0"/>
            <a:r>
              <a:rPr lang="en-US" dirty="0"/>
              <a:t>First level 20 </a:t>
            </a:r>
            <a:r>
              <a:rPr lang="en-US" dirty="0" err="1"/>
              <a:t>pt</a:t>
            </a:r>
            <a:endParaRPr lang="en-US" dirty="0"/>
          </a:p>
          <a:p>
            <a:pPr lvl="1"/>
            <a:r>
              <a:rPr lang="en-US" dirty="0"/>
              <a:t>Second level 18 </a:t>
            </a:r>
            <a:r>
              <a:rPr lang="en-US" dirty="0" err="1"/>
              <a:t>pt</a:t>
            </a:r>
            <a:endParaRPr lang="en-US" dirty="0"/>
          </a:p>
          <a:p>
            <a:pPr lvl="2"/>
            <a:r>
              <a:rPr lang="en-US" dirty="0"/>
              <a:t>Third level 16 </a:t>
            </a:r>
            <a:r>
              <a:rPr lang="en-US" dirty="0" err="1"/>
              <a:t>pt</a:t>
            </a:r>
            <a:endParaRPr lang="en-US" dirty="0"/>
          </a:p>
          <a:p>
            <a:pPr lvl="3"/>
            <a:r>
              <a:rPr lang="en-US" dirty="0"/>
              <a:t>Fourth level - avoid</a:t>
            </a:r>
          </a:p>
        </p:txBody>
      </p:sp>
      <p:sp>
        <p:nvSpPr>
          <p:cNvPr id="4" name="Content Placeholder 3">
            <a:extLst>
              <a:ext uri="{FF2B5EF4-FFF2-40B4-BE49-F238E27FC236}">
                <a16:creationId xmlns:a16="http://schemas.microsoft.com/office/drawing/2014/main" id="{CAF32F13-9DC4-8A2C-0362-A16F5BF1DF61}"/>
              </a:ext>
            </a:extLst>
          </p:cNvPr>
          <p:cNvSpPr>
            <a:spLocks noGrp="1"/>
          </p:cNvSpPr>
          <p:nvPr>
            <p:ph sz="half" idx="2" hasCustomPrompt="1"/>
          </p:nvPr>
        </p:nvSpPr>
        <p:spPr>
          <a:xfrm>
            <a:off x="6229350" y="1376363"/>
            <a:ext cx="5505450" cy="4832133"/>
          </a:xfrm>
          <a:noFill/>
        </p:spPr>
        <p:txBody>
          <a:bodyPr/>
          <a:lstStyle>
            <a:lvl1pPr>
              <a:defRPr sz="2000"/>
            </a:lvl1pPr>
            <a:lvl2pPr>
              <a:defRPr sz="1800"/>
            </a:lvl2pPr>
            <a:lvl3pPr>
              <a:defRPr sz="1600"/>
            </a:lvl3pPr>
            <a:lvl4pPr>
              <a:defRPr sz="1400"/>
            </a:lvl4pPr>
            <a:lvl5pPr>
              <a:defRPr sz="1200"/>
            </a:lvl5pPr>
          </a:lstStyle>
          <a:p>
            <a:pPr lvl="0"/>
            <a:r>
              <a:rPr lang="en-US" dirty="0"/>
              <a:t>First level 20 </a:t>
            </a:r>
            <a:r>
              <a:rPr lang="en-US" dirty="0" err="1"/>
              <a:t>pt</a:t>
            </a:r>
            <a:endParaRPr lang="en-US" dirty="0"/>
          </a:p>
          <a:p>
            <a:pPr lvl="1"/>
            <a:r>
              <a:rPr lang="en-US" dirty="0"/>
              <a:t>Second level 18 </a:t>
            </a:r>
            <a:r>
              <a:rPr lang="en-US" dirty="0" err="1"/>
              <a:t>pt</a:t>
            </a:r>
            <a:endParaRPr lang="en-US" dirty="0"/>
          </a:p>
          <a:p>
            <a:pPr lvl="2"/>
            <a:r>
              <a:rPr lang="en-US" dirty="0"/>
              <a:t>Third level 16 </a:t>
            </a:r>
            <a:r>
              <a:rPr lang="en-US" dirty="0" err="1"/>
              <a:t>pt</a:t>
            </a:r>
            <a:endParaRPr lang="en-US" dirty="0"/>
          </a:p>
          <a:p>
            <a:pPr lvl="3"/>
            <a:r>
              <a:rPr lang="en-US" dirty="0"/>
              <a:t>Fourth level - avoid</a:t>
            </a:r>
          </a:p>
        </p:txBody>
      </p:sp>
    </p:spTree>
    <p:extLst>
      <p:ext uri="{BB962C8B-B14F-4D97-AF65-F5344CB8AC3E}">
        <p14:creationId xmlns:p14="http://schemas.microsoft.com/office/powerpoint/2010/main" val="3834727538"/>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Left Photo, Bullet">
    <p:spTree>
      <p:nvGrpSpPr>
        <p:cNvPr id="1" name=""/>
        <p:cNvGrpSpPr/>
        <p:nvPr/>
      </p:nvGrpSpPr>
      <p:grpSpPr>
        <a:xfrm>
          <a:off x="0" y="0"/>
          <a:ext cx="0" cy="0"/>
          <a:chOff x="0" y="0"/>
          <a:chExt cx="0" cy="0"/>
        </a:xfrm>
      </p:grpSpPr>
      <p:sp>
        <p:nvSpPr>
          <p:cNvPr id="90" name="Picture Placeholder 89">
            <a:extLst>
              <a:ext uri="{FF2B5EF4-FFF2-40B4-BE49-F238E27FC236}">
                <a16:creationId xmlns:a16="http://schemas.microsoft.com/office/drawing/2014/main" id="{B723B144-FA32-344B-9431-E31382ADDF3D}"/>
              </a:ext>
            </a:extLst>
          </p:cNvPr>
          <p:cNvSpPr>
            <a:spLocks noGrp="1"/>
          </p:cNvSpPr>
          <p:nvPr>
            <p:ph type="pic" sz="quarter" idx="20" hasCustomPrompt="1"/>
          </p:nvPr>
        </p:nvSpPr>
        <p:spPr bwMode="auto">
          <a:xfrm>
            <a:off x="0" y="0"/>
            <a:ext cx="5983014" cy="6858000"/>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nchor="ctr">
            <a:noAutofit/>
          </a:bodyPr>
          <a:lstStyle>
            <a:lvl1pPr marL="0" indent="0" algn="ctr">
              <a:buNone/>
              <a:defRPr/>
            </a:lvl1pPr>
          </a:lstStyle>
          <a:p>
            <a:r>
              <a:rPr lang="en-US" dirty="0"/>
              <a:t>Drag and drop image onto this area</a:t>
            </a:r>
          </a:p>
        </p:txBody>
      </p:sp>
      <p:sp>
        <p:nvSpPr>
          <p:cNvPr id="67" name="Title 1">
            <a:extLst>
              <a:ext uri="{FF2B5EF4-FFF2-40B4-BE49-F238E27FC236}">
                <a16:creationId xmlns:a16="http://schemas.microsoft.com/office/drawing/2014/main" id="{8F799074-CA80-E946-B8BB-5F58AA3908A4}"/>
              </a:ext>
            </a:extLst>
          </p:cNvPr>
          <p:cNvSpPr>
            <a:spLocks noGrp="1"/>
          </p:cNvSpPr>
          <p:nvPr>
            <p:ph type="title"/>
          </p:nvPr>
        </p:nvSpPr>
        <p:spPr>
          <a:xfrm>
            <a:off x="6339014" y="152400"/>
            <a:ext cx="5585218" cy="973138"/>
          </a:xfrm>
        </p:spPr>
        <p:txBody>
          <a:bodyPr/>
          <a:lstStyle/>
          <a:p>
            <a:r>
              <a:rPr lang="en-US"/>
              <a:t>Click to edit Master title style</a:t>
            </a:r>
            <a:endParaRPr lang="en-US" dirty="0"/>
          </a:p>
        </p:txBody>
      </p:sp>
      <p:sp>
        <p:nvSpPr>
          <p:cNvPr id="38" name="Text Placeholder 2">
            <a:extLst>
              <a:ext uri="{FF2B5EF4-FFF2-40B4-BE49-F238E27FC236}">
                <a16:creationId xmlns:a16="http://schemas.microsoft.com/office/drawing/2014/main" id="{7FBE5152-68F4-3B49-A693-A6DAE1E6EDE6}"/>
              </a:ext>
            </a:extLst>
          </p:cNvPr>
          <p:cNvSpPr>
            <a:spLocks noGrp="1"/>
          </p:cNvSpPr>
          <p:nvPr>
            <p:ph idx="1" hasCustomPrompt="1"/>
          </p:nvPr>
        </p:nvSpPr>
        <p:spPr bwMode="auto">
          <a:xfrm>
            <a:off x="6339015" y="1376363"/>
            <a:ext cx="5589460" cy="500062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noAutofit/>
          </a:body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a:p>
            <a:pPr lvl="3"/>
            <a:endParaRPr lang="en-US" dirty="0"/>
          </a:p>
          <a:p>
            <a:pPr lvl="3"/>
            <a:endParaRPr lang="en-US" dirty="0"/>
          </a:p>
          <a:p>
            <a:pPr marL="180975" lvl="0" indent="-180975" algn="l" rtl="0" eaLnBrk="1" fontAlgn="base" hangingPunct="1">
              <a:lnSpc>
                <a:spcPct val="100000"/>
              </a:lnSpc>
              <a:spcBef>
                <a:spcPts val="200"/>
              </a:spcBef>
              <a:spcAft>
                <a:spcPct val="0"/>
              </a:spcAft>
              <a:buClr>
                <a:schemeClr val="accent1"/>
              </a:buClr>
              <a:buSzPct val="100000"/>
              <a:buFont typeface="Wingdings" pitchFamily="2" charset="2"/>
              <a:buChar char="§"/>
              <a:tabLst/>
            </a:pPr>
            <a:endParaRPr lang="en-US" dirty="0"/>
          </a:p>
        </p:txBody>
      </p:sp>
    </p:spTree>
    <p:extLst>
      <p:ext uri="{BB962C8B-B14F-4D97-AF65-F5344CB8AC3E}">
        <p14:creationId xmlns:p14="http://schemas.microsoft.com/office/powerpoint/2010/main" val="4153711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 Body">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308B887-878E-B858-E229-F31F4DAAB382}"/>
              </a:ext>
            </a:extLst>
          </p:cNvPr>
          <p:cNvSpPr>
            <a:spLocks noGrp="1"/>
          </p:cNvSpPr>
          <p:nvPr>
            <p:ph type="title"/>
          </p:nvPr>
        </p:nvSpPr>
        <p:spPr bwMode="auto">
          <a:xfrm>
            <a:off x="457199" y="152401"/>
            <a:ext cx="11277601" cy="973138"/>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72000" rIns="91440" bIns="45720" numCol="1" anchor="ctr" anchorCtr="0" compatLnSpc="1">
            <a:prstTxWarp prst="textNoShape">
              <a:avLst/>
            </a:prstTxWarp>
          </a:bodyPr>
          <a:lstStyle>
            <a:lvl1pPr>
              <a:defRPr>
                <a:latin typeface="Times New Roman" panose="02020603050405020304" pitchFamily="18" charset="0"/>
                <a:cs typeface="Times New Roman" panose="02020603050405020304" pitchFamily="18" charset="0"/>
              </a:defRPr>
            </a:lvl1pPr>
          </a:lstStyle>
          <a:p>
            <a:pPr lvl="0"/>
            <a:r>
              <a:rPr lang="en-US" dirty="0"/>
              <a:t>Click to edit Master title style</a:t>
            </a:r>
            <a:endParaRPr dirty="0"/>
          </a:p>
        </p:txBody>
      </p:sp>
      <p:sp>
        <p:nvSpPr>
          <p:cNvPr id="3" name="Text Placeholder 2">
            <a:extLst>
              <a:ext uri="{FF2B5EF4-FFF2-40B4-BE49-F238E27FC236}">
                <a16:creationId xmlns:a16="http://schemas.microsoft.com/office/drawing/2014/main" id="{C16A197A-BE11-07E9-42EF-EACAB96DB07B}"/>
              </a:ext>
            </a:extLst>
          </p:cNvPr>
          <p:cNvSpPr>
            <a:spLocks noGrp="1"/>
          </p:cNvSpPr>
          <p:nvPr>
            <p:ph idx="1"/>
          </p:nvPr>
        </p:nvSpPr>
        <p:spPr bwMode="auto">
          <a:xfrm>
            <a:off x="457199" y="1376363"/>
            <a:ext cx="11277601" cy="483393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91440" bIns="45720" numCol="1" anchor="t" anchorCtr="0" compatLnSpc="1">
            <a:prstTxWarp prst="textNoShape">
              <a:avLst/>
            </a:prstTxWarp>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667501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Right Photo 1">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CC21221-84DB-1EB7-BF2E-65A34E3D30E7}"/>
              </a:ext>
            </a:extLst>
          </p:cNvPr>
          <p:cNvSpPr/>
          <p:nvPr userDrawn="1"/>
        </p:nvSpPr>
        <p:spPr>
          <a:xfrm>
            <a:off x="9772891" y="1952674"/>
            <a:ext cx="2419109" cy="41945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Picture Placeholder 89">
            <a:extLst>
              <a:ext uri="{FF2B5EF4-FFF2-40B4-BE49-F238E27FC236}">
                <a16:creationId xmlns:a16="http://schemas.microsoft.com/office/drawing/2014/main" id="{B723B144-FA32-344B-9431-E31382ADDF3D}"/>
              </a:ext>
            </a:extLst>
          </p:cNvPr>
          <p:cNvSpPr>
            <a:spLocks noGrp="1"/>
          </p:cNvSpPr>
          <p:nvPr>
            <p:ph type="pic" sz="quarter" idx="20" hasCustomPrompt="1"/>
          </p:nvPr>
        </p:nvSpPr>
        <p:spPr bwMode="auto">
          <a:xfrm>
            <a:off x="7086600" y="827365"/>
            <a:ext cx="4360762" cy="5084762"/>
          </a:xfrm>
          <a:prstGeom prst="rect">
            <a:avLst/>
          </a:prstGeom>
          <a:solidFill>
            <a:schemeClr val="bg1"/>
          </a:solid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nchor="ctr">
            <a:noAutofit/>
          </a:bodyPr>
          <a:lstStyle>
            <a:lvl1pPr marL="0" indent="0" algn="ctr">
              <a:buNone/>
              <a:defRPr/>
            </a:lvl1pPr>
          </a:lstStyle>
          <a:p>
            <a:r>
              <a:rPr lang="en-US"/>
              <a:t>Drag and drop image onto this area</a:t>
            </a:r>
          </a:p>
        </p:txBody>
      </p:sp>
      <p:sp>
        <p:nvSpPr>
          <p:cNvPr id="67" name="Title 1">
            <a:extLst>
              <a:ext uri="{FF2B5EF4-FFF2-40B4-BE49-F238E27FC236}">
                <a16:creationId xmlns:a16="http://schemas.microsoft.com/office/drawing/2014/main" id="{8F799074-CA80-E946-B8BB-5F58AA3908A4}"/>
              </a:ext>
            </a:extLst>
          </p:cNvPr>
          <p:cNvSpPr>
            <a:spLocks noGrp="1"/>
          </p:cNvSpPr>
          <p:nvPr>
            <p:ph type="title"/>
          </p:nvPr>
        </p:nvSpPr>
        <p:spPr>
          <a:xfrm>
            <a:off x="457199" y="1376363"/>
            <a:ext cx="6387983" cy="1450799"/>
          </a:xfrm>
        </p:spPr>
        <p:txBody>
          <a:bodyPr/>
          <a:lstStyle/>
          <a:p>
            <a:r>
              <a:rPr lang="en-US"/>
              <a:t>Click to edit Master title style</a:t>
            </a:r>
            <a:endParaRPr lang="en-US" dirty="0"/>
          </a:p>
        </p:txBody>
      </p:sp>
      <p:sp>
        <p:nvSpPr>
          <p:cNvPr id="38" name="Text Placeholder 2">
            <a:extLst>
              <a:ext uri="{FF2B5EF4-FFF2-40B4-BE49-F238E27FC236}">
                <a16:creationId xmlns:a16="http://schemas.microsoft.com/office/drawing/2014/main" id="{7FBE5152-68F4-3B49-A693-A6DAE1E6EDE6}"/>
              </a:ext>
            </a:extLst>
          </p:cNvPr>
          <p:cNvSpPr>
            <a:spLocks noGrp="1"/>
          </p:cNvSpPr>
          <p:nvPr>
            <p:ph idx="1" hasCustomPrompt="1"/>
          </p:nvPr>
        </p:nvSpPr>
        <p:spPr bwMode="auto">
          <a:xfrm>
            <a:off x="457200" y="2990937"/>
            <a:ext cx="6387982" cy="2921190"/>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91440" bIns="45720" numCol="1" anchor="t" anchorCtr="0" compatLnSpc="1">
            <a:prstTxWarp prst="textNoShape">
              <a:avLst/>
            </a:prstTxWarp>
            <a:noAutofit/>
          </a:bodyPr>
          <a:lstStyle>
            <a:lvl1pPr>
              <a:spcBef>
                <a:spcPts val="300"/>
              </a:spcBef>
              <a:spcAft>
                <a:spcPts val="800"/>
              </a:spcAft>
              <a:buClr>
                <a:schemeClr val="accent2"/>
              </a:buClr>
              <a:defRPr sz="1400">
                <a:latin typeface="+mn-lt"/>
              </a:defRPr>
            </a:lvl1pPr>
            <a:lvl2pPr>
              <a:spcBef>
                <a:spcPts val="300"/>
              </a:spcBef>
              <a:spcAft>
                <a:spcPts val="800"/>
              </a:spcAft>
              <a:buClr>
                <a:schemeClr val="accent2"/>
              </a:buClr>
              <a:defRPr sz="1400">
                <a:latin typeface="+mn-lt"/>
              </a:defRPr>
            </a:lvl2pPr>
            <a:lvl3pPr>
              <a:spcBef>
                <a:spcPts val="300"/>
              </a:spcBef>
              <a:spcAft>
                <a:spcPts val="800"/>
              </a:spcAft>
              <a:buClr>
                <a:schemeClr val="accent2"/>
              </a:buClr>
              <a:defRPr sz="1400">
                <a:latin typeface="+mn-lt"/>
              </a:defRPr>
            </a:lvl3pPr>
            <a:lvl4pPr marL="667512" indent="-285750">
              <a:spcBef>
                <a:spcPts val="300"/>
              </a:spcBef>
              <a:spcAft>
                <a:spcPts val="800"/>
              </a:spcAft>
              <a:buClr>
                <a:schemeClr val="accent2"/>
              </a:buClr>
              <a:buFont typeface="Arial" panose="020B0604020202020204" pitchFamily="34" charset="0"/>
              <a:buChar char="•"/>
              <a:defRPr sz="1400">
                <a:latin typeface="+mn-lt"/>
              </a:defRPr>
            </a:lvl4pPr>
            <a:lvl5pPr>
              <a:spcBef>
                <a:spcPts val="300"/>
              </a:spcBef>
              <a:spcAft>
                <a:spcPts val="800"/>
              </a:spcAft>
              <a:defRPr sz="1400">
                <a:latin typeface="+mn-lt"/>
              </a:defRPr>
            </a:lvl5pPr>
            <a:lvl6pPr>
              <a:spcBef>
                <a:spcPts val="300"/>
              </a:spcBef>
              <a:spcAft>
                <a:spcPts val="800"/>
              </a:spcAft>
              <a:defRPr sz="1400">
                <a:latin typeface="+mn-lt"/>
              </a:defRPr>
            </a:lvl6pPr>
            <a:lvl7pPr>
              <a:spcBef>
                <a:spcPts val="300"/>
              </a:spcBef>
              <a:spcAft>
                <a:spcPts val="800"/>
              </a:spcAft>
              <a:defRPr sz="1400">
                <a:latin typeface="+mn-lt"/>
              </a:defRPr>
            </a:lvl7pPr>
            <a:lvl8pPr>
              <a:spcBef>
                <a:spcPts val="300"/>
              </a:spcBef>
              <a:spcAft>
                <a:spcPts val="800"/>
              </a:spcAft>
              <a:defRPr sz="1400">
                <a:latin typeface="+mn-lt"/>
              </a:defRPr>
            </a:lvl8pPr>
            <a:lvl9pPr>
              <a:spcBef>
                <a:spcPts val="300"/>
              </a:spcBef>
              <a:spcAft>
                <a:spcPts val="800"/>
              </a:spcAft>
              <a:defRPr sz="1400">
                <a:latin typeface="+mn-lt"/>
              </a:defRPr>
            </a:lvl9pPr>
          </a:lstStyle>
          <a:p>
            <a:pPr lvl="0"/>
            <a:r>
              <a:rPr lang="en-US"/>
              <a:t>First level</a:t>
            </a:r>
          </a:p>
          <a:p>
            <a:pPr lvl="1"/>
            <a:r>
              <a:rPr lang="en-US"/>
              <a:t>Second level</a:t>
            </a:r>
          </a:p>
          <a:p>
            <a:pPr lvl="2"/>
            <a:r>
              <a:rPr lang="en-US"/>
              <a:t>Third level</a:t>
            </a:r>
          </a:p>
          <a:p>
            <a:pPr lvl="3"/>
            <a:r>
              <a:rPr lang="en-US"/>
              <a:t>Fourth level</a:t>
            </a:r>
          </a:p>
          <a:p>
            <a:pPr lvl="3"/>
            <a:r>
              <a:rPr lang="en-US"/>
              <a:t>Fifth level</a:t>
            </a:r>
          </a:p>
          <a:p>
            <a:pPr lvl="3"/>
            <a:r>
              <a:rPr lang="en-US"/>
              <a:t>Sixth level</a:t>
            </a:r>
          </a:p>
          <a:p>
            <a:pPr lvl="3"/>
            <a:endParaRPr lang="en-US"/>
          </a:p>
          <a:p>
            <a:pPr marL="180975" lvl="0" indent="-180975" algn="l" rtl="0" eaLnBrk="1" fontAlgn="base" hangingPunct="1">
              <a:lnSpc>
                <a:spcPct val="100000"/>
              </a:lnSpc>
              <a:spcBef>
                <a:spcPts val="200"/>
              </a:spcBef>
              <a:spcAft>
                <a:spcPct val="0"/>
              </a:spcAft>
              <a:buClr>
                <a:schemeClr val="accent1"/>
              </a:buClr>
              <a:buSzPct val="100000"/>
              <a:buFont typeface="Wingdings" pitchFamily="2" charset="2"/>
              <a:buChar char="§"/>
              <a:tabLst/>
            </a:pPr>
            <a:endParaRPr lang="en-US"/>
          </a:p>
        </p:txBody>
      </p:sp>
    </p:spTree>
    <p:extLst>
      <p:ext uri="{BB962C8B-B14F-4D97-AF65-F5344CB8AC3E}">
        <p14:creationId xmlns:p14="http://schemas.microsoft.com/office/powerpoint/2010/main" val="1808210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eft Photo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0448E2-6999-C159-E049-265C70C7F30F}"/>
              </a:ext>
            </a:extLst>
          </p:cNvPr>
          <p:cNvSpPr/>
          <p:nvPr userDrawn="1"/>
        </p:nvSpPr>
        <p:spPr>
          <a:xfrm>
            <a:off x="0" y="1878245"/>
            <a:ext cx="2419109" cy="41945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Picture Placeholder 89">
            <a:extLst>
              <a:ext uri="{FF2B5EF4-FFF2-40B4-BE49-F238E27FC236}">
                <a16:creationId xmlns:a16="http://schemas.microsoft.com/office/drawing/2014/main" id="{B723B144-FA32-344B-9431-E31382ADDF3D}"/>
              </a:ext>
            </a:extLst>
          </p:cNvPr>
          <p:cNvSpPr>
            <a:spLocks noGrp="1"/>
          </p:cNvSpPr>
          <p:nvPr>
            <p:ph type="pic" sz="quarter" idx="20" hasCustomPrompt="1"/>
          </p:nvPr>
        </p:nvSpPr>
        <p:spPr bwMode="auto">
          <a:xfrm>
            <a:off x="715618" y="827365"/>
            <a:ext cx="4360762" cy="5084762"/>
          </a:xfrm>
          <a:prstGeom prst="rect">
            <a:avLst/>
          </a:prstGeom>
          <a:solidFill>
            <a:schemeClr val="bg1"/>
          </a:solid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nchor="ctr">
            <a:noAutofit/>
          </a:bodyPr>
          <a:lstStyle>
            <a:lvl1pPr marL="0" indent="0" algn="ctr">
              <a:buNone/>
              <a:defRPr/>
            </a:lvl1pPr>
          </a:lstStyle>
          <a:p>
            <a:r>
              <a:rPr lang="en-US"/>
              <a:t>Drag and drop image onto this area</a:t>
            </a:r>
          </a:p>
        </p:txBody>
      </p:sp>
      <p:sp>
        <p:nvSpPr>
          <p:cNvPr id="67" name="Title 1">
            <a:extLst>
              <a:ext uri="{FF2B5EF4-FFF2-40B4-BE49-F238E27FC236}">
                <a16:creationId xmlns:a16="http://schemas.microsoft.com/office/drawing/2014/main" id="{8F799074-CA80-E946-B8BB-5F58AA3908A4}"/>
              </a:ext>
            </a:extLst>
          </p:cNvPr>
          <p:cNvSpPr>
            <a:spLocks noGrp="1"/>
          </p:cNvSpPr>
          <p:nvPr>
            <p:ph type="title"/>
          </p:nvPr>
        </p:nvSpPr>
        <p:spPr>
          <a:xfrm>
            <a:off x="5346817" y="1376363"/>
            <a:ext cx="6387983" cy="1450799"/>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542199B-C228-5D52-DD6B-2086BCACFEF8}"/>
              </a:ext>
            </a:extLst>
          </p:cNvPr>
          <p:cNvSpPr>
            <a:spLocks noGrp="1"/>
          </p:cNvSpPr>
          <p:nvPr>
            <p:ph idx="1" hasCustomPrompt="1"/>
          </p:nvPr>
        </p:nvSpPr>
        <p:spPr bwMode="auto">
          <a:xfrm>
            <a:off x="5346818" y="2990937"/>
            <a:ext cx="6387982" cy="2921190"/>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91440" bIns="45720" numCol="1" anchor="t" anchorCtr="0" compatLnSpc="1">
            <a:prstTxWarp prst="textNoShape">
              <a:avLst/>
            </a:prstTxWarp>
            <a:noAutofit/>
          </a:bodyPr>
          <a:lstStyle>
            <a:lvl1pPr>
              <a:spcBef>
                <a:spcPts val="300"/>
              </a:spcBef>
              <a:spcAft>
                <a:spcPts val="800"/>
              </a:spcAft>
              <a:buClr>
                <a:schemeClr val="accent2"/>
              </a:buClr>
              <a:defRPr sz="1400">
                <a:latin typeface="+mn-lt"/>
              </a:defRPr>
            </a:lvl1pPr>
            <a:lvl2pPr>
              <a:spcBef>
                <a:spcPts val="300"/>
              </a:spcBef>
              <a:spcAft>
                <a:spcPts val="800"/>
              </a:spcAft>
              <a:buClr>
                <a:schemeClr val="accent2"/>
              </a:buClr>
              <a:defRPr sz="1400">
                <a:latin typeface="+mn-lt"/>
              </a:defRPr>
            </a:lvl2pPr>
            <a:lvl3pPr>
              <a:spcBef>
                <a:spcPts val="300"/>
              </a:spcBef>
              <a:spcAft>
                <a:spcPts val="800"/>
              </a:spcAft>
              <a:buClr>
                <a:schemeClr val="accent2"/>
              </a:buClr>
              <a:defRPr sz="1400">
                <a:latin typeface="+mn-lt"/>
              </a:defRPr>
            </a:lvl3pPr>
            <a:lvl4pPr marL="667512" indent="-285750">
              <a:spcBef>
                <a:spcPts val="300"/>
              </a:spcBef>
              <a:spcAft>
                <a:spcPts val="800"/>
              </a:spcAft>
              <a:buClr>
                <a:schemeClr val="accent2"/>
              </a:buClr>
              <a:buFont typeface="Arial" panose="020B0604020202020204" pitchFamily="34" charset="0"/>
              <a:buChar char="•"/>
              <a:defRPr sz="1400">
                <a:latin typeface="+mn-lt"/>
              </a:defRPr>
            </a:lvl4pPr>
            <a:lvl5pPr>
              <a:spcBef>
                <a:spcPts val="300"/>
              </a:spcBef>
              <a:spcAft>
                <a:spcPts val="800"/>
              </a:spcAft>
              <a:defRPr sz="1400">
                <a:latin typeface="+mn-lt"/>
              </a:defRPr>
            </a:lvl5pPr>
            <a:lvl6pPr>
              <a:spcBef>
                <a:spcPts val="300"/>
              </a:spcBef>
              <a:spcAft>
                <a:spcPts val="800"/>
              </a:spcAft>
              <a:defRPr sz="1400">
                <a:latin typeface="+mn-lt"/>
              </a:defRPr>
            </a:lvl6pPr>
            <a:lvl7pPr>
              <a:spcBef>
                <a:spcPts val="300"/>
              </a:spcBef>
              <a:spcAft>
                <a:spcPts val="800"/>
              </a:spcAft>
              <a:defRPr sz="1400">
                <a:latin typeface="+mn-lt"/>
              </a:defRPr>
            </a:lvl7pPr>
            <a:lvl8pPr>
              <a:spcBef>
                <a:spcPts val="300"/>
              </a:spcBef>
              <a:spcAft>
                <a:spcPts val="800"/>
              </a:spcAft>
              <a:defRPr sz="1400">
                <a:latin typeface="+mn-lt"/>
              </a:defRPr>
            </a:lvl8pPr>
            <a:lvl9pPr>
              <a:spcBef>
                <a:spcPts val="300"/>
              </a:spcBef>
              <a:spcAft>
                <a:spcPts val="800"/>
              </a:spcAft>
              <a:defRPr sz="1400">
                <a:latin typeface="+mn-lt"/>
              </a:defRPr>
            </a:lvl9pPr>
          </a:lstStyle>
          <a:p>
            <a:pPr lvl="0"/>
            <a:r>
              <a:rPr lang="en-US"/>
              <a:t>First level</a:t>
            </a:r>
          </a:p>
          <a:p>
            <a:pPr lvl="1"/>
            <a:r>
              <a:rPr lang="en-US"/>
              <a:t>Second level</a:t>
            </a:r>
          </a:p>
          <a:p>
            <a:pPr lvl="2"/>
            <a:r>
              <a:rPr lang="en-US"/>
              <a:t>Third level</a:t>
            </a:r>
          </a:p>
          <a:p>
            <a:pPr lvl="3"/>
            <a:r>
              <a:rPr lang="en-US"/>
              <a:t>Fourth level</a:t>
            </a:r>
          </a:p>
          <a:p>
            <a:pPr lvl="3"/>
            <a:r>
              <a:rPr lang="en-US"/>
              <a:t>Fifth level</a:t>
            </a:r>
          </a:p>
          <a:p>
            <a:pPr lvl="3"/>
            <a:r>
              <a:rPr lang="en-US"/>
              <a:t>Sixth level</a:t>
            </a:r>
          </a:p>
          <a:p>
            <a:pPr lvl="3"/>
            <a:endParaRPr lang="en-US"/>
          </a:p>
          <a:p>
            <a:pPr marL="180975" lvl="0" indent="-180975" algn="l" rtl="0" eaLnBrk="1" fontAlgn="base" hangingPunct="1">
              <a:lnSpc>
                <a:spcPct val="100000"/>
              </a:lnSpc>
              <a:spcBef>
                <a:spcPts val="200"/>
              </a:spcBef>
              <a:spcAft>
                <a:spcPct val="0"/>
              </a:spcAft>
              <a:buClr>
                <a:schemeClr val="accent1"/>
              </a:buClr>
              <a:buSzPct val="100000"/>
              <a:buFont typeface="Wingdings" pitchFamily="2" charset="2"/>
              <a:buChar char="§"/>
              <a:tabLst/>
            </a:pPr>
            <a:endParaRPr lang="en-US"/>
          </a:p>
        </p:txBody>
      </p:sp>
    </p:spTree>
    <p:extLst>
      <p:ext uri="{BB962C8B-B14F-4D97-AF65-F5344CB8AC3E}">
        <p14:creationId xmlns:p14="http://schemas.microsoft.com/office/powerpoint/2010/main" val="1613042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plash Title | Image | Body">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3685D570-6647-F971-C849-D0C3DBD02D04}"/>
              </a:ext>
            </a:extLst>
          </p:cNvPr>
          <p:cNvSpPr>
            <a:spLocks noGrp="1"/>
          </p:cNvSpPr>
          <p:nvPr>
            <p:ph type="pic" sz="quarter" idx="10"/>
          </p:nvPr>
        </p:nvSpPr>
        <p:spPr>
          <a:xfrm>
            <a:off x="1430338" y="1682447"/>
            <a:ext cx="9334118" cy="1814512"/>
          </a:xfrm>
        </p:spPr>
        <p:txBody>
          <a:bodyPr/>
          <a:lstStyle/>
          <a:p>
            <a:r>
              <a:rPr lang="en-US"/>
              <a:t>Click icon to add picture</a:t>
            </a:r>
          </a:p>
        </p:txBody>
      </p:sp>
      <p:sp>
        <p:nvSpPr>
          <p:cNvPr id="11" name="Title Placeholder 1">
            <a:extLst>
              <a:ext uri="{FF2B5EF4-FFF2-40B4-BE49-F238E27FC236}">
                <a16:creationId xmlns:a16="http://schemas.microsoft.com/office/drawing/2014/main" id="{244E714C-3ABF-3462-C000-25C1344F6ECF}"/>
              </a:ext>
            </a:extLst>
          </p:cNvPr>
          <p:cNvSpPr>
            <a:spLocks noGrp="1"/>
          </p:cNvSpPr>
          <p:nvPr>
            <p:ph type="title" hasCustomPrompt="1"/>
          </p:nvPr>
        </p:nvSpPr>
        <p:spPr bwMode="auto">
          <a:xfrm>
            <a:off x="457200" y="152401"/>
            <a:ext cx="11277600" cy="973138"/>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72000" rIns="91440" bIns="45720" numCol="1" anchor="t" anchorCtr="0" compatLnSpc="1">
            <a:prstTxWarp prst="textNoShape">
              <a:avLst/>
            </a:prstTxWarp>
          </a:bodyPr>
          <a:lstStyle>
            <a:lvl1pPr algn="ctr">
              <a:defRPr sz="6000"/>
            </a:lvl1pPr>
          </a:lstStyle>
          <a:p>
            <a:pPr lvl="0"/>
            <a:r>
              <a:rPr lang="en-US" dirty="0"/>
              <a:t>Edit master title style</a:t>
            </a:r>
            <a:endParaRPr dirty="0"/>
          </a:p>
        </p:txBody>
      </p:sp>
      <p:sp>
        <p:nvSpPr>
          <p:cNvPr id="12" name="Text Placeholder 2">
            <a:extLst>
              <a:ext uri="{FF2B5EF4-FFF2-40B4-BE49-F238E27FC236}">
                <a16:creationId xmlns:a16="http://schemas.microsoft.com/office/drawing/2014/main" id="{19F1832A-FCB8-06A9-1E9D-8599497C49D7}"/>
              </a:ext>
            </a:extLst>
          </p:cNvPr>
          <p:cNvSpPr>
            <a:spLocks noGrp="1"/>
          </p:cNvSpPr>
          <p:nvPr>
            <p:ph idx="1" hasCustomPrompt="1"/>
          </p:nvPr>
        </p:nvSpPr>
        <p:spPr bwMode="auto">
          <a:xfrm>
            <a:off x="1430338" y="3838790"/>
            <a:ext cx="9334118" cy="1957696"/>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91440" bIns="45720" numCol="1" anchor="t" anchorCtr="0" compatLnSpc="1">
            <a:prstTxWarp prst="textNoShape">
              <a:avLst/>
            </a:prstTxWarp>
            <a:noAutofit/>
          </a:bodyPr>
          <a:lstStyle>
            <a:lvl1pPr>
              <a:spcBef>
                <a:spcPts val="300"/>
              </a:spcBef>
              <a:spcAft>
                <a:spcPts val="800"/>
              </a:spcAft>
              <a:buClr>
                <a:schemeClr val="accent2"/>
              </a:buClr>
              <a:defRPr sz="1400">
                <a:latin typeface="+mn-lt"/>
              </a:defRPr>
            </a:lvl1pPr>
            <a:lvl2pPr>
              <a:spcBef>
                <a:spcPts val="300"/>
              </a:spcBef>
              <a:spcAft>
                <a:spcPts val="800"/>
              </a:spcAft>
              <a:buClr>
                <a:schemeClr val="accent2"/>
              </a:buClr>
              <a:defRPr sz="1400">
                <a:latin typeface="+mn-lt"/>
              </a:defRPr>
            </a:lvl2pPr>
            <a:lvl3pPr>
              <a:spcBef>
                <a:spcPts val="300"/>
              </a:spcBef>
              <a:spcAft>
                <a:spcPts val="800"/>
              </a:spcAft>
              <a:buClr>
                <a:schemeClr val="accent2"/>
              </a:buClr>
              <a:defRPr sz="1400">
                <a:latin typeface="+mn-lt"/>
              </a:defRPr>
            </a:lvl3pPr>
            <a:lvl4pPr marL="667512" indent="-285750">
              <a:spcBef>
                <a:spcPts val="300"/>
              </a:spcBef>
              <a:spcAft>
                <a:spcPts val="800"/>
              </a:spcAft>
              <a:buClr>
                <a:schemeClr val="accent2"/>
              </a:buClr>
              <a:buFont typeface="Arial" panose="020B0604020202020204" pitchFamily="34" charset="0"/>
              <a:buChar char="•"/>
              <a:defRPr sz="1400">
                <a:latin typeface="+mn-lt"/>
              </a:defRPr>
            </a:lvl4pPr>
            <a:lvl5pPr>
              <a:spcBef>
                <a:spcPts val="300"/>
              </a:spcBef>
              <a:spcAft>
                <a:spcPts val="800"/>
              </a:spcAft>
              <a:defRPr sz="1400">
                <a:latin typeface="+mn-lt"/>
              </a:defRPr>
            </a:lvl5pPr>
            <a:lvl6pPr>
              <a:spcBef>
                <a:spcPts val="300"/>
              </a:spcBef>
              <a:spcAft>
                <a:spcPts val="800"/>
              </a:spcAft>
              <a:defRPr sz="1400">
                <a:latin typeface="+mn-lt"/>
              </a:defRPr>
            </a:lvl6pPr>
            <a:lvl7pPr>
              <a:spcBef>
                <a:spcPts val="300"/>
              </a:spcBef>
              <a:spcAft>
                <a:spcPts val="800"/>
              </a:spcAft>
              <a:defRPr sz="1400">
                <a:latin typeface="+mn-lt"/>
              </a:defRPr>
            </a:lvl7pPr>
            <a:lvl8pPr>
              <a:spcBef>
                <a:spcPts val="300"/>
              </a:spcBef>
              <a:spcAft>
                <a:spcPts val="800"/>
              </a:spcAft>
              <a:defRPr sz="1400">
                <a:latin typeface="+mn-lt"/>
              </a:defRPr>
            </a:lvl8pPr>
            <a:lvl9pPr>
              <a:spcBef>
                <a:spcPts val="300"/>
              </a:spcBef>
              <a:spcAft>
                <a:spcPts val="800"/>
              </a:spcAft>
              <a:defRPr sz="1400">
                <a:latin typeface="+mn-lt"/>
              </a:defRPr>
            </a:lvl9pPr>
          </a:lstStyle>
          <a:p>
            <a:pPr lvl="0"/>
            <a:r>
              <a:rPr lang="en-US"/>
              <a:t>First level</a:t>
            </a:r>
          </a:p>
          <a:p>
            <a:pPr lvl="1"/>
            <a:r>
              <a:rPr lang="en-US"/>
              <a:t>Second level</a:t>
            </a:r>
          </a:p>
          <a:p>
            <a:pPr lvl="3"/>
            <a:endParaRPr lang="en-US"/>
          </a:p>
          <a:p>
            <a:pPr marL="180975" lvl="0" indent="-180975" algn="l" rtl="0" eaLnBrk="1" fontAlgn="base" hangingPunct="1">
              <a:lnSpc>
                <a:spcPct val="100000"/>
              </a:lnSpc>
              <a:spcBef>
                <a:spcPts val="200"/>
              </a:spcBef>
              <a:spcAft>
                <a:spcPct val="0"/>
              </a:spcAft>
              <a:buClr>
                <a:schemeClr val="accent1"/>
              </a:buClr>
              <a:buSzPct val="100000"/>
              <a:buFont typeface="Wingdings" pitchFamily="2" charset="2"/>
              <a:buChar char="§"/>
              <a:tabLst/>
            </a:pPr>
            <a:endParaRPr lang="en-US"/>
          </a:p>
        </p:txBody>
      </p:sp>
    </p:spTree>
    <p:extLst>
      <p:ext uri="{BB962C8B-B14F-4D97-AF65-F5344CB8AC3E}">
        <p14:creationId xmlns:p14="http://schemas.microsoft.com/office/powerpoint/2010/main" val="3039657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plash Title | Picture Left | Body Righ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3685D570-6647-F971-C849-D0C3DBD02D04}"/>
              </a:ext>
            </a:extLst>
          </p:cNvPr>
          <p:cNvSpPr>
            <a:spLocks noGrp="1"/>
          </p:cNvSpPr>
          <p:nvPr>
            <p:ph type="pic" sz="quarter" idx="10"/>
          </p:nvPr>
        </p:nvSpPr>
        <p:spPr>
          <a:xfrm>
            <a:off x="1430338" y="1657465"/>
            <a:ext cx="3824568" cy="1814512"/>
          </a:xfrm>
        </p:spPr>
        <p:txBody>
          <a:bodyPr/>
          <a:lstStyle/>
          <a:p>
            <a:r>
              <a:rPr lang="en-US"/>
              <a:t>Click icon to add picture</a:t>
            </a:r>
          </a:p>
        </p:txBody>
      </p:sp>
      <p:sp>
        <p:nvSpPr>
          <p:cNvPr id="12" name="Text Placeholder 2">
            <a:extLst>
              <a:ext uri="{FF2B5EF4-FFF2-40B4-BE49-F238E27FC236}">
                <a16:creationId xmlns:a16="http://schemas.microsoft.com/office/drawing/2014/main" id="{19F1832A-FCB8-06A9-1E9D-8599497C49D7}"/>
              </a:ext>
            </a:extLst>
          </p:cNvPr>
          <p:cNvSpPr>
            <a:spLocks noGrp="1"/>
          </p:cNvSpPr>
          <p:nvPr>
            <p:ph idx="1" hasCustomPrompt="1"/>
          </p:nvPr>
        </p:nvSpPr>
        <p:spPr bwMode="auto">
          <a:xfrm>
            <a:off x="1430338" y="3813808"/>
            <a:ext cx="3824568" cy="1957696"/>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91440" bIns="45720" numCol="1" anchor="t" anchorCtr="0" compatLnSpc="1">
            <a:prstTxWarp prst="textNoShape">
              <a:avLst/>
            </a:prstTxWarp>
            <a:noAutofit/>
          </a:bodyPr>
          <a:lstStyle>
            <a:lvl1pPr>
              <a:spcBef>
                <a:spcPts val="300"/>
              </a:spcBef>
              <a:spcAft>
                <a:spcPts val="800"/>
              </a:spcAft>
              <a:buClr>
                <a:schemeClr val="accent2"/>
              </a:buClr>
              <a:defRPr sz="1400">
                <a:latin typeface="+mn-lt"/>
              </a:defRPr>
            </a:lvl1pPr>
            <a:lvl2pPr>
              <a:spcBef>
                <a:spcPts val="300"/>
              </a:spcBef>
              <a:spcAft>
                <a:spcPts val="800"/>
              </a:spcAft>
              <a:buClr>
                <a:schemeClr val="accent2"/>
              </a:buClr>
              <a:defRPr sz="1400">
                <a:latin typeface="+mn-lt"/>
              </a:defRPr>
            </a:lvl2pPr>
            <a:lvl3pPr>
              <a:spcBef>
                <a:spcPts val="300"/>
              </a:spcBef>
              <a:spcAft>
                <a:spcPts val="800"/>
              </a:spcAft>
              <a:buClr>
                <a:schemeClr val="accent2"/>
              </a:buClr>
              <a:defRPr sz="1400">
                <a:latin typeface="+mn-lt"/>
              </a:defRPr>
            </a:lvl3pPr>
            <a:lvl4pPr marL="667512" indent="-285750">
              <a:spcBef>
                <a:spcPts val="300"/>
              </a:spcBef>
              <a:spcAft>
                <a:spcPts val="800"/>
              </a:spcAft>
              <a:buClr>
                <a:schemeClr val="accent2"/>
              </a:buClr>
              <a:buFont typeface="Arial" panose="020B0604020202020204" pitchFamily="34" charset="0"/>
              <a:buChar char="•"/>
              <a:defRPr sz="1400">
                <a:latin typeface="+mn-lt"/>
              </a:defRPr>
            </a:lvl4pPr>
            <a:lvl5pPr>
              <a:spcBef>
                <a:spcPts val="300"/>
              </a:spcBef>
              <a:spcAft>
                <a:spcPts val="800"/>
              </a:spcAft>
              <a:defRPr sz="1400">
                <a:latin typeface="+mn-lt"/>
              </a:defRPr>
            </a:lvl5pPr>
            <a:lvl6pPr>
              <a:spcBef>
                <a:spcPts val="300"/>
              </a:spcBef>
              <a:spcAft>
                <a:spcPts val="800"/>
              </a:spcAft>
              <a:defRPr sz="1400">
                <a:latin typeface="+mn-lt"/>
              </a:defRPr>
            </a:lvl6pPr>
            <a:lvl7pPr>
              <a:spcBef>
                <a:spcPts val="300"/>
              </a:spcBef>
              <a:spcAft>
                <a:spcPts val="800"/>
              </a:spcAft>
              <a:defRPr sz="1400">
                <a:latin typeface="+mn-lt"/>
              </a:defRPr>
            </a:lvl7pPr>
            <a:lvl8pPr>
              <a:spcBef>
                <a:spcPts val="300"/>
              </a:spcBef>
              <a:spcAft>
                <a:spcPts val="800"/>
              </a:spcAft>
              <a:defRPr sz="1400">
                <a:latin typeface="+mn-lt"/>
              </a:defRPr>
            </a:lvl8pPr>
            <a:lvl9pPr>
              <a:spcBef>
                <a:spcPts val="300"/>
              </a:spcBef>
              <a:spcAft>
                <a:spcPts val="800"/>
              </a:spcAft>
              <a:defRPr sz="1400">
                <a:latin typeface="+mn-lt"/>
              </a:defRPr>
            </a:lvl9pPr>
          </a:lstStyle>
          <a:p>
            <a:pPr lvl="0"/>
            <a:r>
              <a:rPr lang="en-US"/>
              <a:t>First level</a:t>
            </a:r>
          </a:p>
          <a:p>
            <a:pPr lvl="1"/>
            <a:r>
              <a:rPr lang="en-US"/>
              <a:t>Second level</a:t>
            </a:r>
          </a:p>
          <a:p>
            <a:pPr lvl="3"/>
            <a:endParaRPr lang="en-US"/>
          </a:p>
          <a:p>
            <a:pPr marL="180975" lvl="0" indent="-180975" algn="l" rtl="0" eaLnBrk="1" fontAlgn="base" hangingPunct="1">
              <a:lnSpc>
                <a:spcPct val="100000"/>
              </a:lnSpc>
              <a:spcBef>
                <a:spcPts val="200"/>
              </a:spcBef>
              <a:spcAft>
                <a:spcPct val="0"/>
              </a:spcAft>
              <a:buClr>
                <a:schemeClr val="accent1"/>
              </a:buClr>
              <a:buSzPct val="100000"/>
              <a:buFont typeface="Wingdings" pitchFamily="2" charset="2"/>
              <a:buChar char="§"/>
              <a:tabLst/>
            </a:pPr>
            <a:endParaRPr lang="en-US"/>
          </a:p>
        </p:txBody>
      </p:sp>
      <p:sp>
        <p:nvSpPr>
          <p:cNvPr id="2" name="Rectangle 1">
            <a:extLst>
              <a:ext uri="{FF2B5EF4-FFF2-40B4-BE49-F238E27FC236}">
                <a16:creationId xmlns:a16="http://schemas.microsoft.com/office/drawing/2014/main" id="{609988AB-AB5D-BD6A-30DC-B55E4BB9042F}"/>
              </a:ext>
            </a:extLst>
          </p:cNvPr>
          <p:cNvSpPr/>
          <p:nvPr userDrawn="1"/>
        </p:nvSpPr>
        <p:spPr>
          <a:xfrm>
            <a:off x="0" y="1656708"/>
            <a:ext cx="1430761" cy="181526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 name="Text Placeholder 2">
            <a:extLst>
              <a:ext uri="{FF2B5EF4-FFF2-40B4-BE49-F238E27FC236}">
                <a16:creationId xmlns:a16="http://schemas.microsoft.com/office/drawing/2014/main" id="{754D0D0D-F17F-C4DB-696D-111460373A80}"/>
              </a:ext>
            </a:extLst>
          </p:cNvPr>
          <p:cNvSpPr>
            <a:spLocks noGrp="1"/>
          </p:cNvSpPr>
          <p:nvPr>
            <p:ph idx="11" hasCustomPrompt="1"/>
          </p:nvPr>
        </p:nvSpPr>
        <p:spPr bwMode="auto">
          <a:xfrm>
            <a:off x="5645452" y="1656708"/>
            <a:ext cx="6089348" cy="4114796"/>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91440" bIns="45720" numCol="1" anchor="t" anchorCtr="0" compatLnSpc="1">
            <a:prstTxWarp prst="textNoShape">
              <a:avLst/>
            </a:prstTxWarp>
            <a:noAutofit/>
          </a:bodyPr>
          <a:lstStyle>
            <a:lvl1pPr>
              <a:spcBef>
                <a:spcPts val="300"/>
              </a:spcBef>
              <a:spcAft>
                <a:spcPts val="800"/>
              </a:spcAft>
              <a:buClr>
                <a:schemeClr val="accent2"/>
              </a:buClr>
              <a:defRPr sz="1400">
                <a:latin typeface="+mn-lt"/>
              </a:defRPr>
            </a:lvl1pPr>
            <a:lvl2pPr>
              <a:spcBef>
                <a:spcPts val="300"/>
              </a:spcBef>
              <a:spcAft>
                <a:spcPts val="800"/>
              </a:spcAft>
              <a:buClr>
                <a:schemeClr val="accent2"/>
              </a:buClr>
              <a:defRPr sz="1400">
                <a:latin typeface="+mn-lt"/>
              </a:defRPr>
            </a:lvl2pPr>
            <a:lvl3pPr>
              <a:spcBef>
                <a:spcPts val="300"/>
              </a:spcBef>
              <a:spcAft>
                <a:spcPts val="800"/>
              </a:spcAft>
              <a:buClr>
                <a:schemeClr val="accent2"/>
              </a:buClr>
              <a:defRPr sz="1400">
                <a:latin typeface="+mn-lt"/>
              </a:defRPr>
            </a:lvl3pPr>
            <a:lvl4pPr marL="667512" indent="-285750">
              <a:spcBef>
                <a:spcPts val="300"/>
              </a:spcBef>
              <a:spcAft>
                <a:spcPts val="800"/>
              </a:spcAft>
              <a:buClr>
                <a:schemeClr val="accent2"/>
              </a:buClr>
              <a:buFont typeface="Arial" panose="020B0604020202020204" pitchFamily="34" charset="0"/>
              <a:buChar char="•"/>
              <a:defRPr sz="1400">
                <a:latin typeface="+mn-lt"/>
              </a:defRPr>
            </a:lvl4pPr>
            <a:lvl5pPr>
              <a:spcBef>
                <a:spcPts val="300"/>
              </a:spcBef>
              <a:spcAft>
                <a:spcPts val="800"/>
              </a:spcAft>
              <a:defRPr sz="1400">
                <a:latin typeface="+mn-lt"/>
              </a:defRPr>
            </a:lvl5pPr>
            <a:lvl6pPr>
              <a:spcBef>
                <a:spcPts val="300"/>
              </a:spcBef>
              <a:spcAft>
                <a:spcPts val="800"/>
              </a:spcAft>
              <a:defRPr sz="1400">
                <a:latin typeface="+mn-lt"/>
              </a:defRPr>
            </a:lvl6pPr>
            <a:lvl7pPr>
              <a:spcBef>
                <a:spcPts val="300"/>
              </a:spcBef>
              <a:spcAft>
                <a:spcPts val="800"/>
              </a:spcAft>
              <a:defRPr sz="1400">
                <a:latin typeface="+mn-lt"/>
              </a:defRPr>
            </a:lvl7pPr>
            <a:lvl8pPr>
              <a:spcBef>
                <a:spcPts val="300"/>
              </a:spcBef>
              <a:spcAft>
                <a:spcPts val="800"/>
              </a:spcAft>
              <a:defRPr sz="1400">
                <a:latin typeface="+mn-lt"/>
              </a:defRPr>
            </a:lvl8pPr>
            <a:lvl9pPr>
              <a:spcBef>
                <a:spcPts val="300"/>
              </a:spcBef>
              <a:spcAft>
                <a:spcPts val="800"/>
              </a:spcAft>
              <a:defRPr sz="1400">
                <a:latin typeface="+mn-lt"/>
              </a:defRPr>
            </a:lvl9pPr>
          </a:lstStyle>
          <a:p>
            <a:pPr lvl="0"/>
            <a:r>
              <a:rPr lang="en-US"/>
              <a:t>First level</a:t>
            </a:r>
          </a:p>
          <a:p>
            <a:pPr lvl="1"/>
            <a:r>
              <a:rPr lang="en-US"/>
              <a:t>Second level</a:t>
            </a:r>
          </a:p>
          <a:p>
            <a:pPr lvl="3"/>
            <a:endParaRPr lang="en-US"/>
          </a:p>
          <a:p>
            <a:pPr marL="180975" lvl="0" indent="-180975" algn="l" rtl="0" eaLnBrk="1" fontAlgn="base" hangingPunct="1">
              <a:lnSpc>
                <a:spcPct val="100000"/>
              </a:lnSpc>
              <a:spcBef>
                <a:spcPts val="200"/>
              </a:spcBef>
              <a:spcAft>
                <a:spcPct val="0"/>
              </a:spcAft>
              <a:buClr>
                <a:schemeClr val="accent1"/>
              </a:buClr>
              <a:buSzPct val="100000"/>
              <a:buFont typeface="Wingdings" pitchFamily="2" charset="2"/>
              <a:buChar char="§"/>
              <a:tabLst/>
            </a:pPr>
            <a:endParaRPr lang="en-US"/>
          </a:p>
        </p:txBody>
      </p:sp>
      <p:sp>
        <p:nvSpPr>
          <p:cNvPr id="4" name="Title Placeholder 1">
            <a:extLst>
              <a:ext uri="{FF2B5EF4-FFF2-40B4-BE49-F238E27FC236}">
                <a16:creationId xmlns:a16="http://schemas.microsoft.com/office/drawing/2014/main" id="{767EF970-9A18-FF7A-780E-592C48A96645}"/>
              </a:ext>
            </a:extLst>
          </p:cNvPr>
          <p:cNvSpPr>
            <a:spLocks noGrp="1"/>
          </p:cNvSpPr>
          <p:nvPr>
            <p:ph type="title" hasCustomPrompt="1"/>
          </p:nvPr>
        </p:nvSpPr>
        <p:spPr bwMode="auto">
          <a:xfrm>
            <a:off x="457200" y="152401"/>
            <a:ext cx="11277600" cy="973138"/>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72000" rIns="91440" bIns="45720" numCol="1" anchor="t" anchorCtr="0" compatLnSpc="1">
            <a:prstTxWarp prst="textNoShape">
              <a:avLst/>
            </a:prstTxWarp>
          </a:bodyPr>
          <a:lstStyle>
            <a:lvl1pPr algn="ctr">
              <a:defRPr sz="6000"/>
            </a:lvl1pPr>
          </a:lstStyle>
          <a:p>
            <a:pPr lvl="0"/>
            <a:r>
              <a:rPr lang="en-US" dirty="0"/>
              <a:t>Edit master title style</a:t>
            </a:r>
            <a:endParaRPr dirty="0"/>
          </a:p>
        </p:txBody>
      </p:sp>
    </p:spTree>
    <p:extLst>
      <p:ext uri="{BB962C8B-B14F-4D97-AF65-F5344CB8AC3E}">
        <p14:creationId xmlns:p14="http://schemas.microsoft.com/office/powerpoint/2010/main" val="613540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8A9AC0-3CF1-36E9-F1F3-850CF64BE05D}"/>
              </a:ext>
            </a:extLst>
          </p:cNvPr>
          <p:cNvSpPr>
            <a:spLocks noGrp="1"/>
          </p:cNvSpPr>
          <p:nvPr>
            <p:ph type="title"/>
          </p:nvPr>
        </p:nvSpPr>
        <p:spPr bwMode="auto">
          <a:xfrm>
            <a:off x="457199" y="152401"/>
            <a:ext cx="11277601" cy="973138"/>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72000" rIns="91440" bIns="45720" numCol="1" anchor="ctr" anchorCtr="0" compatLnSpc="1">
            <a:prstTxWarp prst="textNoShape">
              <a:avLst/>
            </a:prstTxWarp>
          </a:bodyPr>
          <a:lstStyle/>
          <a:p>
            <a:pPr lvl="0"/>
            <a:r>
              <a:rPr lang="en-US"/>
              <a:t>Click to edit Master title style</a:t>
            </a:r>
            <a:endParaRPr dirty="0"/>
          </a:p>
        </p:txBody>
      </p:sp>
    </p:spTree>
    <p:extLst>
      <p:ext uri="{BB962C8B-B14F-4D97-AF65-F5344CB8AC3E}">
        <p14:creationId xmlns:p14="http://schemas.microsoft.com/office/powerpoint/2010/main" val="2751966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2161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p:bg>
      <p:bgRef idx="1001">
        <a:schemeClr val="bg1"/>
      </p:bgRef>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88AD644-FBE3-F546-93FC-9E20DA798ADD}"/>
              </a:ext>
            </a:extLst>
          </p:cNvPr>
          <p:cNvSpPr>
            <a:spLocks noGrp="1"/>
          </p:cNvSpPr>
          <p:nvPr>
            <p:ph type="title" hasCustomPrompt="1"/>
          </p:nvPr>
        </p:nvSpPr>
        <p:spPr>
          <a:xfrm>
            <a:off x="1864019" y="1571932"/>
            <a:ext cx="8835826" cy="2963427"/>
          </a:xfrm>
          <a:noFill/>
        </p:spPr>
        <p:txBody>
          <a:bodyPr tIns="216000" anchor="t"/>
          <a:lstStyle>
            <a:lvl1pPr algn="l">
              <a:defRPr sz="3200">
                <a:solidFill>
                  <a:schemeClr val="tx1"/>
                </a:solidFill>
                <a:effectLst/>
              </a:defRPr>
            </a:lvl1pPr>
          </a:lstStyle>
          <a:p>
            <a:r>
              <a:rPr lang="en-US" dirty="0"/>
              <a:t>Click to add quote</a:t>
            </a:r>
          </a:p>
        </p:txBody>
      </p:sp>
      <p:sp>
        <p:nvSpPr>
          <p:cNvPr id="15" name="Text Placeholder 6">
            <a:extLst>
              <a:ext uri="{FF2B5EF4-FFF2-40B4-BE49-F238E27FC236}">
                <a16:creationId xmlns:a16="http://schemas.microsoft.com/office/drawing/2014/main" id="{3EF0CE46-C0A1-DD4A-B07B-2DDC6CC30C11}"/>
              </a:ext>
            </a:extLst>
          </p:cNvPr>
          <p:cNvSpPr>
            <a:spLocks noGrp="1"/>
          </p:cNvSpPr>
          <p:nvPr>
            <p:ph type="body" sz="quarter" idx="10" hasCustomPrompt="1"/>
          </p:nvPr>
        </p:nvSpPr>
        <p:spPr>
          <a:xfrm>
            <a:off x="1864019" y="4737590"/>
            <a:ext cx="8835826" cy="744046"/>
          </a:xfrm>
          <a:prstGeom prst="rect">
            <a:avLst/>
          </a:prstGeom>
          <a:noFill/>
        </p:spPr>
        <p:txBody>
          <a:bodyPr rIns="72000" anchor="t"/>
          <a:lstStyle>
            <a:lvl1pPr marL="0" indent="0" algn="l">
              <a:spcAft>
                <a:spcPts val="0"/>
              </a:spcAft>
              <a:buNone/>
              <a:defRPr sz="1800" b="1" i="0" cap="none" baseline="0">
                <a:solidFill>
                  <a:schemeClr val="tx1"/>
                </a:solidFill>
                <a:latin typeface="Arial" panose="020B0604020202020204" pitchFamily="34" charset="0"/>
                <a:cs typeface="Arial" panose="020B0604020202020204" pitchFamily="34" charset="0"/>
              </a:defRPr>
            </a:lvl1pPr>
            <a:lvl2pPr marL="0" indent="0" algn="l">
              <a:spcAft>
                <a:spcPts val="0"/>
              </a:spcAft>
              <a:buNone/>
              <a:defRPr sz="1600">
                <a:solidFill>
                  <a:schemeClr val="tx1"/>
                </a:solidFill>
              </a:defRPr>
            </a:lvl2pPr>
          </a:lstStyle>
          <a:p>
            <a:pPr lvl="0"/>
            <a:r>
              <a:rPr lang="en-US" dirty="0"/>
              <a:t>Click to add name</a:t>
            </a:r>
          </a:p>
          <a:p>
            <a:pPr lvl="1"/>
            <a:r>
              <a:rPr lang="en-US" dirty="0"/>
              <a:t>Click to add job title or company</a:t>
            </a:r>
          </a:p>
        </p:txBody>
      </p:sp>
      <p:sp>
        <p:nvSpPr>
          <p:cNvPr id="4" name="TextBox 3">
            <a:extLst>
              <a:ext uri="{FF2B5EF4-FFF2-40B4-BE49-F238E27FC236}">
                <a16:creationId xmlns:a16="http://schemas.microsoft.com/office/drawing/2014/main" id="{BC78BB0C-2A9F-1036-E94E-7236919AEEDB}"/>
              </a:ext>
            </a:extLst>
          </p:cNvPr>
          <p:cNvSpPr txBox="1"/>
          <p:nvPr userDrawn="1"/>
        </p:nvSpPr>
        <p:spPr>
          <a:xfrm>
            <a:off x="857161" y="1255016"/>
            <a:ext cx="1006858" cy="2123658"/>
          </a:xfrm>
          <a:prstGeom prst="rect">
            <a:avLst/>
          </a:prstGeom>
          <a:noFill/>
        </p:spPr>
        <p:txBody>
          <a:bodyPr wrap="square" lIns="0" tIns="0" rIns="0" bIns="0" rtlCol="0">
            <a:spAutoFit/>
          </a:bodyPr>
          <a:lstStyle/>
          <a:p>
            <a:r>
              <a:rPr lang="en-US" sz="13800" b="1" dirty="0">
                <a:solidFill>
                  <a:schemeClr val="accent2"/>
                </a:solidFill>
                <a:latin typeface="Arial" panose="020B0604020202020204" pitchFamily="34" charset="0"/>
                <a:ea typeface="Source Sans Pro SemiBold" panose="020B0603030403020204" pitchFamily="34" charset="0"/>
                <a:cs typeface="Arial" panose="020B0604020202020204" pitchFamily="34" charset="0"/>
              </a:rPr>
              <a:t>“</a:t>
            </a:r>
          </a:p>
        </p:txBody>
      </p:sp>
    </p:spTree>
    <p:extLst>
      <p:ext uri="{BB962C8B-B14F-4D97-AF65-F5344CB8AC3E}">
        <p14:creationId xmlns:p14="http://schemas.microsoft.com/office/powerpoint/2010/main" val="296993136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sv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alpha val="0"/>
          </a:schemeClr>
        </a:solidFill>
        <a:effectLst/>
      </p:bgPr>
    </p:bg>
    <p:spTree>
      <p:nvGrpSpPr>
        <p:cNvPr id="1" name=""/>
        <p:cNvGrpSpPr/>
        <p:nvPr/>
      </p:nvGrpSpPr>
      <p:grpSpPr>
        <a:xfrm>
          <a:off x="0" y="0"/>
          <a:ext cx="0" cy="0"/>
          <a:chOff x="0" y="0"/>
          <a:chExt cx="0" cy="0"/>
        </a:xfrm>
      </p:grpSpPr>
      <p:sp>
        <p:nvSpPr>
          <p:cNvPr id="1028" name="Title Placeholder 1"/>
          <p:cNvSpPr>
            <a:spLocks noGrp="1"/>
          </p:cNvSpPr>
          <p:nvPr>
            <p:ph type="title"/>
          </p:nvPr>
        </p:nvSpPr>
        <p:spPr bwMode="auto">
          <a:xfrm>
            <a:off x="457199" y="152401"/>
            <a:ext cx="11277601" cy="973138"/>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72000" rIns="91440" bIns="45720" numCol="1" anchor="ctr" anchorCtr="0" compatLnSpc="1">
            <a:prstTxWarp prst="textNoShape">
              <a:avLst/>
            </a:prstTxWarp>
          </a:bodyPr>
          <a:lstStyle/>
          <a:p>
            <a:pPr lvl="0"/>
            <a:endParaRPr dirty="0"/>
          </a:p>
        </p:txBody>
      </p:sp>
      <p:sp>
        <p:nvSpPr>
          <p:cNvPr id="1029" name="Text Placeholder 2"/>
          <p:cNvSpPr>
            <a:spLocks noGrp="1"/>
          </p:cNvSpPr>
          <p:nvPr>
            <p:ph type="body" idx="1"/>
          </p:nvPr>
        </p:nvSpPr>
        <p:spPr bwMode="auto">
          <a:xfrm>
            <a:off x="457199" y="1376363"/>
            <a:ext cx="11277601" cy="483393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45720" rIns="91440" bIns="45720" numCol="1" anchor="t" anchorCtr="0" compatLnSpc="1">
            <a:prstTxWarp prst="textNoShape">
              <a:avLst/>
            </a:prstTxWarp>
            <a:noAutofit/>
          </a:bodyPr>
          <a:lstStyle/>
          <a:p>
            <a:pPr lvl="0"/>
            <a:r>
              <a:rPr lang="en-US" dirty="0"/>
              <a:t>First level </a:t>
            </a:r>
          </a:p>
          <a:p>
            <a:pPr lvl="1"/>
            <a:r>
              <a:rPr lang="en-US" dirty="0"/>
              <a:t>Second level </a:t>
            </a:r>
          </a:p>
          <a:p>
            <a:pPr lvl="2"/>
            <a:r>
              <a:rPr lang="en-US" dirty="0"/>
              <a:t>Third level</a:t>
            </a:r>
          </a:p>
          <a:p>
            <a:pPr lvl="3"/>
            <a:r>
              <a:rPr lang="en-US" dirty="0"/>
              <a:t>Fourth level </a:t>
            </a:r>
          </a:p>
          <a:p>
            <a:pPr marL="180975" lvl="0" indent="-180975" algn="l" rtl="0" eaLnBrk="1" fontAlgn="base" hangingPunct="1">
              <a:lnSpc>
                <a:spcPct val="100000"/>
              </a:lnSpc>
              <a:spcBef>
                <a:spcPts val="200"/>
              </a:spcBef>
              <a:spcAft>
                <a:spcPct val="0"/>
              </a:spcAft>
              <a:buClr>
                <a:schemeClr val="accent1"/>
              </a:buClr>
              <a:buSzPct val="100000"/>
              <a:buFont typeface="Wingdings" pitchFamily="2" charset="2"/>
              <a:buChar char="§"/>
              <a:tabLst/>
            </a:pPr>
            <a:endParaRPr lang="en-US" dirty="0"/>
          </a:p>
        </p:txBody>
      </p:sp>
      <p:pic>
        <p:nvPicPr>
          <p:cNvPr id="3" name="Picture 2">
            <a:extLst>
              <a:ext uri="{FF2B5EF4-FFF2-40B4-BE49-F238E27FC236}">
                <a16:creationId xmlns:a16="http://schemas.microsoft.com/office/drawing/2014/main" id="{F7260245-8F5A-6DA4-7B7B-93F736751152}"/>
              </a:ext>
            </a:extLst>
          </p:cNvPr>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a:off x="9701814" y="278046"/>
            <a:ext cx="2032986" cy="721848"/>
          </a:xfrm>
          <a:prstGeom prst="rect">
            <a:avLst/>
          </a:prstGeom>
        </p:spPr>
      </p:pic>
      <p:pic>
        <p:nvPicPr>
          <p:cNvPr id="8" name="Graphic 7">
            <a:extLst>
              <a:ext uri="{FF2B5EF4-FFF2-40B4-BE49-F238E27FC236}">
                <a16:creationId xmlns:a16="http://schemas.microsoft.com/office/drawing/2014/main" id="{755D25E9-6788-BB19-9101-6D5A940BD7E1}"/>
              </a:ext>
            </a:extLst>
          </p:cNvPr>
          <p:cNvPicPr>
            <a:picLocks noChangeAspect="1"/>
          </p:cNvPicPr>
          <p:nvPr userDrawn="1"/>
        </p:nvPicPr>
        <p:blipFill>
          <a:blip r:embed="rId20">
            <a:extLst>
              <a:ext uri="{96DAC541-7B7A-43D3-8B79-37D633B846F1}">
                <asvg:svgBlip xmlns:asvg="http://schemas.microsoft.com/office/drawing/2016/SVG/main" r:embed="rId21"/>
              </a:ext>
            </a:extLst>
          </a:blip>
          <a:stretch>
            <a:fillRect/>
          </a:stretch>
        </p:blipFill>
        <p:spPr>
          <a:xfrm>
            <a:off x="10134600" y="6296024"/>
            <a:ext cx="1600200" cy="409575"/>
          </a:xfrm>
          <a:prstGeom prst="rect">
            <a:avLst/>
          </a:prstGeom>
        </p:spPr>
      </p:pic>
    </p:spTree>
    <p:extLst>
      <p:ext uri="{BB962C8B-B14F-4D97-AF65-F5344CB8AC3E}">
        <p14:creationId xmlns:p14="http://schemas.microsoft.com/office/powerpoint/2010/main" val="307896438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700" r:id="rId3"/>
    <p:sldLayoutId id="2147483732" r:id="rId4"/>
    <p:sldLayoutId id="2147483708" r:id="rId5"/>
    <p:sldLayoutId id="2147483734" r:id="rId6"/>
    <p:sldLayoutId id="2147483735" r:id="rId7"/>
    <p:sldLayoutId id="2147483733" r:id="rId8"/>
    <p:sldLayoutId id="2147483709" r:id="rId9"/>
    <p:sldLayoutId id="2147483706" r:id="rId10"/>
    <p:sldLayoutId id="2147483736" r:id="rId11"/>
    <p:sldLayoutId id="2147483737" r:id="rId12"/>
    <p:sldLayoutId id="2147483710" r:id="rId13"/>
    <p:sldLayoutId id="2147483711" r:id="rId14"/>
    <p:sldLayoutId id="2147483739" r:id="rId15"/>
    <p:sldLayoutId id="2147483740" r:id="rId16"/>
    <p:sldLayoutId id="2147483741" r:id="rId17"/>
  </p:sldLayoutIdLst>
  <p:hf sldNum="0" hdr="0" ftr="0" dt="0"/>
  <p:txStyles>
    <p:titleStyle>
      <a:lvl1pPr algn="l" rtl="0" eaLnBrk="1" fontAlgn="base" hangingPunct="1">
        <a:lnSpc>
          <a:spcPct val="100000"/>
        </a:lnSpc>
        <a:spcBef>
          <a:spcPct val="0"/>
        </a:spcBef>
        <a:spcAft>
          <a:spcPct val="0"/>
        </a:spcAft>
        <a:defRPr sz="3200" b="1" i="0" kern="1200" baseline="0">
          <a:solidFill>
            <a:schemeClr val="tx1"/>
          </a:solidFill>
          <a:latin typeface="Times New Roman" panose="02020603050405020304" pitchFamily="18" charset="0"/>
          <a:ea typeface="ＭＳ Ｐゴシック" charset="0"/>
          <a:cs typeface="Times New Roman" panose="02020603050405020304" pitchFamily="18" charset="0"/>
        </a:defRPr>
      </a:lvl1pPr>
      <a:lvl2pPr algn="l" rtl="0" eaLnBrk="1" fontAlgn="base" hangingPunct="1">
        <a:spcBef>
          <a:spcPct val="0"/>
        </a:spcBef>
        <a:spcAft>
          <a:spcPct val="0"/>
        </a:spcAft>
        <a:defRPr sz="4267">
          <a:solidFill>
            <a:schemeClr val="accent1"/>
          </a:solidFill>
          <a:latin typeface="AllerMod Regular" charset="0"/>
          <a:ea typeface="ＭＳ Ｐゴシック" charset="0"/>
        </a:defRPr>
      </a:lvl2pPr>
      <a:lvl3pPr algn="l" rtl="0" eaLnBrk="1" fontAlgn="base" hangingPunct="1">
        <a:spcBef>
          <a:spcPct val="0"/>
        </a:spcBef>
        <a:spcAft>
          <a:spcPct val="0"/>
        </a:spcAft>
        <a:defRPr sz="4267">
          <a:solidFill>
            <a:schemeClr val="accent1"/>
          </a:solidFill>
          <a:latin typeface="AllerMod Regular" charset="0"/>
          <a:ea typeface="ＭＳ Ｐゴシック" charset="0"/>
        </a:defRPr>
      </a:lvl3pPr>
      <a:lvl4pPr algn="l" rtl="0" eaLnBrk="1" fontAlgn="base" hangingPunct="1">
        <a:spcBef>
          <a:spcPct val="0"/>
        </a:spcBef>
        <a:spcAft>
          <a:spcPct val="0"/>
        </a:spcAft>
        <a:defRPr sz="4267">
          <a:solidFill>
            <a:schemeClr val="accent1"/>
          </a:solidFill>
          <a:latin typeface="AllerMod Regular" charset="0"/>
          <a:ea typeface="ＭＳ Ｐゴシック" charset="0"/>
        </a:defRPr>
      </a:lvl4pPr>
      <a:lvl5pPr algn="l" rtl="0" eaLnBrk="1" fontAlgn="base" hangingPunct="1">
        <a:spcBef>
          <a:spcPct val="0"/>
        </a:spcBef>
        <a:spcAft>
          <a:spcPct val="0"/>
        </a:spcAft>
        <a:defRPr sz="4267">
          <a:solidFill>
            <a:schemeClr val="accent1"/>
          </a:solidFill>
          <a:latin typeface="AllerMod Regular" charset="0"/>
          <a:ea typeface="ＭＳ Ｐゴシック" charset="0"/>
        </a:defRPr>
      </a:lvl5pPr>
      <a:lvl6pPr marL="609562" algn="l" rtl="0" eaLnBrk="1" fontAlgn="base" hangingPunct="1">
        <a:spcBef>
          <a:spcPct val="0"/>
        </a:spcBef>
        <a:spcAft>
          <a:spcPct val="0"/>
        </a:spcAft>
        <a:defRPr sz="4267">
          <a:solidFill>
            <a:schemeClr val="accent1"/>
          </a:solidFill>
          <a:latin typeface="AllerMod Regular" charset="0"/>
          <a:ea typeface="ＭＳ Ｐゴシック" charset="0"/>
        </a:defRPr>
      </a:lvl6pPr>
      <a:lvl7pPr marL="1219124" algn="l" rtl="0" eaLnBrk="1" fontAlgn="base" hangingPunct="1">
        <a:spcBef>
          <a:spcPct val="0"/>
        </a:spcBef>
        <a:spcAft>
          <a:spcPct val="0"/>
        </a:spcAft>
        <a:defRPr sz="4267">
          <a:solidFill>
            <a:schemeClr val="accent1"/>
          </a:solidFill>
          <a:latin typeface="AllerMod Regular" charset="0"/>
          <a:ea typeface="ＭＳ Ｐゴシック" charset="0"/>
        </a:defRPr>
      </a:lvl7pPr>
      <a:lvl8pPr marL="1828686" algn="l" rtl="0" eaLnBrk="1" fontAlgn="base" hangingPunct="1">
        <a:spcBef>
          <a:spcPct val="0"/>
        </a:spcBef>
        <a:spcAft>
          <a:spcPct val="0"/>
        </a:spcAft>
        <a:defRPr sz="4267">
          <a:solidFill>
            <a:schemeClr val="accent1"/>
          </a:solidFill>
          <a:latin typeface="AllerMod Regular" charset="0"/>
          <a:ea typeface="ＭＳ Ｐゴシック" charset="0"/>
        </a:defRPr>
      </a:lvl8pPr>
      <a:lvl9pPr marL="2438248" algn="l" rtl="0" eaLnBrk="1" fontAlgn="base" hangingPunct="1">
        <a:spcBef>
          <a:spcPct val="0"/>
        </a:spcBef>
        <a:spcAft>
          <a:spcPct val="0"/>
        </a:spcAft>
        <a:defRPr sz="4267">
          <a:solidFill>
            <a:schemeClr val="accent1"/>
          </a:solidFill>
          <a:latin typeface="AllerMod Regular" charset="0"/>
          <a:ea typeface="ＭＳ Ｐゴシック" charset="0"/>
        </a:defRPr>
      </a:lvl9pPr>
    </p:titleStyle>
    <p:bodyStyle>
      <a:lvl1pPr marL="0" indent="0" algn="l" rtl="0" eaLnBrk="1" fontAlgn="base" hangingPunct="1">
        <a:lnSpc>
          <a:spcPct val="100000"/>
        </a:lnSpc>
        <a:spcBef>
          <a:spcPts val="0"/>
        </a:spcBef>
        <a:spcAft>
          <a:spcPts val="600"/>
        </a:spcAft>
        <a:buClr>
          <a:schemeClr val="accent1"/>
        </a:buClr>
        <a:buSzPct val="110000"/>
        <a:buFont typeface="Arial" panose="020B0604020202020204" pitchFamily="34" charset="0"/>
        <a:buNone/>
        <a:defRPr sz="2000" b="0" i="0" kern="1200" baseline="0">
          <a:solidFill>
            <a:schemeClr val="tx1"/>
          </a:solidFill>
          <a:latin typeface="Times New Roman" panose="02020603050405020304" pitchFamily="18" charset="0"/>
          <a:ea typeface="ＭＳ Ｐゴシック" charset="0"/>
          <a:cs typeface="Times New Roman" panose="02020603050405020304" pitchFamily="18" charset="0"/>
        </a:defRPr>
      </a:lvl1pPr>
      <a:lvl2pPr marL="222250" indent="-212725" algn="l" rtl="0" eaLnBrk="1" fontAlgn="base" hangingPunct="1">
        <a:lnSpc>
          <a:spcPct val="100000"/>
        </a:lnSpc>
        <a:spcBef>
          <a:spcPts val="0"/>
        </a:spcBef>
        <a:spcAft>
          <a:spcPts val="600"/>
        </a:spcAft>
        <a:buClr>
          <a:schemeClr val="accent6">
            <a:lumMod val="50000"/>
            <a:lumOff val="50000"/>
          </a:schemeClr>
        </a:buClr>
        <a:buSzPct val="110000"/>
        <a:buFont typeface="Arial" panose="020B0604020202020204" pitchFamily="34" charset="0"/>
        <a:buChar char="•"/>
        <a:tabLst/>
        <a:defRPr sz="1800" kern="1200" baseline="0">
          <a:solidFill>
            <a:schemeClr val="tx1"/>
          </a:solidFill>
          <a:latin typeface="Times New Roman" panose="02020603050405020304" pitchFamily="18" charset="0"/>
          <a:ea typeface="ＭＳ Ｐゴシック" charset="0"/>
          <a:cs typeface="Times New Roman" panose="02020603050405020304" pitchFamily="18" charset="0"/>
        </a:defRPr>
      </a:lvl2pPr>
      <a:lvl3pPr marL="468000" indent="-226800" algn="l" rtl="0" eaLnBrk="1" fontAlgn="base" hangingPunct="1">
        <a:lnSpc>
          <a:spcPct val="100000"/>
        </a:lnSpc>
        <a:spcBef>
          <a:spcPts val="0"/>
        </a:spcBef>
        <a:spcAft>
          <a:spcPts val="600"/>
        </a:spcAft>
        <a:buClr>
          <a:schemeClr val="accent6">
            <a:lumMod val="50000"/>
            <a:lumOff val="50000"/>
          </a:schemeClr>
        </a:buClr>
        <a:buSzPct val="115000"/>
        <a:buFont typeface="Arial" panose="020B0604020202020204" pitchFamily="34" charset="0"/>
        <a:buChar char="•"/>
        <a:defRPr sz="1600" kern="1200" baseline="0">
          <a:solidFill>
            <a:schemeClr val="tx1"/>
          </a:solidFill>
          <a:latin typeface="Times New Roman" panose="02020603050405020304" pitchFamily="18" charset="0"/>
          <a:ea typeface="ＭＳ Ｐゴシック" charset="0"/>
          <a:cs typeface="Times New Roman" panose="02020603050405020304" pitchFamily="18" charset="0"/>
        </a:defRPr>
      </a:lvl3pPr>
      <a:lvl4pPr marL="666000" indent="-212400" algn="l" rtl="0" eaLnBrk="1" fontAlgn="base" hangingPunct="1">
        <a:lnSpc>
          <a:spcPct val="100000"/>
        </a:lnSpc>
        <a:spcBef>
          <a:spcPts val="0"/>
        </a:spcBef>
        <a:spcAft>
          <a:spcPts val="600"/>
        </a:spcAft>
        <a:buClr>
          <a:schemeClr val="accent6">
            <a:lumMod val="50000"/>
            <a:lumOff val="50000"/>
          </a:schemeClr>
        </a:buClr>
        <a:buSzPct val="85000"/>
        <a:buFont typeface="Arial" panose="020B0604020202020204" pitchFamily="34" charset="0"/>
        <a:buChar char="•"/>
        <a:tabLst/>
        <a:defRPr lang="en-US" sz="1400" kern="1200" baseline="0" dirty="0" smtClean="0">
          <a:solidFill>
            <a:schemeClr val="tx1"/>
          </a:solidFill>
          <a:latin typeface="Times New Roman" panose="02020603050405020304" pitchFamily="18" charset="0"/>
          <a:ea typeface="ＭＳ Ｐゴシック" charset="0"/>
          <a:cs typeface="Times New Roman" panose="02020603050405020304" pitchFamily="18" charset="0"/>
        </a:defRPr>
      </a:lvl4pPr>
      <a:lvl5pPr marL="666000" indent="-212400" algn="l" rtl="0" eaLnBrk="1" fontAlgn="base" hangingPunct="1">
        <a:lnSpc>
          <a:spcPct val="100000"/>
        </a:lnSpc>
        <a:spcBef>
          <a:spcPts val="0"/>
        </a:spcBef>
        <a:spcAft>
          <a:spcPts val="600"/>
        </a:spcAft>
        <a:buClr>
          <a:schemeClr val="accent1"/>
        </a:buClr>
        <a:buSzPct val="85000"/>
        <a:buFont typeface="Arial" panose="020B0604020202020204" pitchFamily="34" charset="0"/>
        <a:buChar char="•"/>
        <a:tabLst/>
        <a:defRPr lang="en-US" sz="1400" kern="1200" dirty="0" smtClean="0">
          <a:solidFill>
            <a:schemeClr val="tx1"/>
          </a:solidFill>
          <a:latin typeface="+mj-lt"/>
          <a:ea typeface="ＭＳ Ｐゴシック" charset="0"/>
          <a:cs typeface="HelveticaNeueLT Std"/>
        </a:defRPr>
      </a:lvl5pPr>
      <a:lvl6pPr marL="666000" indent="-212400" algn="l" defTabSz="1219124" rtl="0" eaLnBrk="1" latinLnBrk="0" hangingPunct="1">
        <a:lnSpc>
          <a:spcPct val="100000"/>
        </a:lnSpc>
        <a:spcBef>
          <a:spcPts val="0"/>
        </a:spcBef>
        <a:spcAft>
          <a:spcPts val="600"/>
        </a:spcAft>
        <a:buClr>
          <a:schemeClr val="accent1"/>
        </a:buClr>
        <a:buSzPct val="85000"/>
        <a:buFont typeface="Arial" panose="020B0604020202020204" pitchFamily="34" charset="0"/>
        <a:buChar char="•"/>
        <a:tabLst/>
        <a:defRPr lang="en-US" sz="1400" kern="1200" dirty="0" smtClean="0">
          <a:solidFill>
            <a:schemeClr val="tx1"/>
          </a:solidFill>
          <a:latin typeface="Arial" pitchFamily="34" charset="0"/>
          <a:ea typeface="+mn-ea"/>
          <a:cs typeface="Arial" pitchFamily="34" charset="0"/>
        </a:defRPr>
      </a:lvl6pPr>
      <a:lvl7pPr marL="666000" indent="-212400" algn="l" defTabSz="1219124" rtl="0" eaLnBrk="1" latinLnBrk="0" hangingPunct="1">
        <a:lnSpc>
          <a:spcPct val="100000"/>
        </a:lnSpc>
        <a:spcBef>
          <a:spcPts val="0"/>
        </a:spcBef>
        <a:spcAft>
          <a:spcPts val="600"/>
        </a:spcAft>
        <a:buClr>
          <a:schemeClr val="accent1"/>
        </a:buClr>
        <a:buSzPct val="85000"/>
        <a:buFont typeface="Arial" panose="020B0604020202020204" pitchFamily="34" charset="0"/>
        <a:buChar char="•"/>
        <a:tabLst/>
        <a:defRPr lang="en-US" sz="1400" kern="1200" baseline="0" dirty="0">
          <a:solidFill>
            <a:schemeClr val="tx1"/>
          </a:solidFill>
          <a:latin typeface="Arial" pitchFamily="34" charset="0"/>
          <a:ea typeface="+mn-ea"/>
          <a:cs typeface="Arial" pitchFamily="34" charset="0"/>
        </a:defRPr>
      </a:lvl7pPr>
      <a:lvl8pPr marL="666000" indent="-212400" algn="l" defTabSz="1219124" rtl="0" eaLnBrk="1" latinLnBrk="0" hangingPunct="1">
        <a:lnSpc>
          <a:spcPct val="100000"/>
        </a:lnSpc>
        <a:spcBef>
          <a:spcPts val="0"/>
        </a:spcBef>
        <a:spcAft>
          <a:spcPts val="600"/>
        </a:spcAft>
        <a:buClr>
          <a:schemeClr val="accent1"/>
        </a:buClr>
        <a:buSzPct val="85000"/>
        <a:buFont typeface="Arial" panose="020B0604020202020204" pitchFamily="34" charset="0"/>
        <a:buChar char="•"/>
        <a:defRPr lang="en-US" sz="1400" kern="1200" baseline="0" dirty="0" smtClean="0">
          <a:solidFill>
            <a:schemeClr val="tx1"/>
          </a:solidFill>
          <a:latin typeface="Arial" pitchFamily="34" charset="0"/>
          <a:ea typeface="+mn-ea"/>
          <a:cs typeface="Arial" pitchFamily="34" charset="0"/>
        </a:defRPr>
      </a:lvl8pPr>
      <a:lvl9pPr marL="666000" indent="-212400" algn="l" defTabSz="1219124" rtl="0" eaLnBrk="1" latinLnBrk="0" hangingPunct="1">
        <a:lnSpc>
          <a:spcPct val="100000"/>
        </a:lnSpc>
        <a:spcBef>
          <a:spcPts val="0"/>
        </a:spcBef>
        <a:spcAft>
          <a:spcPts val="600"/>
        </a:spcAft>
        <a:buClr>
          <a:schemeClr val="accent1"/>
        </a:buClr>
        <a:buSzPct val="85000"/>
        <a:buFont typeface="Arial" panose="020B0604020202020204" pitchFamily="34" charset="0"/>
        <a:buChar char="•"/>
        <a:defRPr lang="en-US" sz="1400" kern="1200" baseline="0" dirty="0" smtClean="0">
          <a:solidFill>
            <a:schemeClr val="tx1"/>
          </a:solidFill>
          <a:latin typeface="Arial" pitchFamily="34" charset="0"/>
          <a:ea typeface="+mn-ea"/>
          <a:cs typeface="Arial" pitchFamily="34" charset="0"/>
        </a:defRPr>
      </a:lvl9pPr>
    </p:bodyStyle>
    <p:otherStyle>
      <a:defPPr>
        <a:defRPr/>
      </a:defPPr>
      <a:lvl1pPr marL="0" algn="l" defTabSz="1219124" rtl="0" eaLnBrk="1" latinLnBrk="0" hangingPunct="1">
        <a:defRPr sz="1800" kern="1200">
          <a:solidFill>
            <a:schemeClr val="tx1"/>
          </a:solidFill>
          <a:latin typeface="+mn-lt"/>
          <a:ea typeface="+mn-ea"/>
          <a:cs typeface="+mn-cs"/>
        </a:defRPr>
      </a:lvl1pPr>
      <a:lvl2pPr marL="609562" algn="l" defTabSz="1219124" rtl="0" eaLnBrk="1" latinLnBrk="0" hangingPunct="1">
        <a:defRPr sz="1800" kern="1200">
          <a:solidFill>
            <a:schemeClr val="tx1"/>
          </a:solidFill>
          <a:latin typeface="+mn-lt"/>
          <a:ea typeface="+mn-ea"/>
          <a:cs typeface="+mn-cs"/>
        </a:defRPr>
      </a:lvl2pPr>
      <a:lvl3pPr marL="1219124" algn="l" defTabSz="1219124" rtl="0" eaLnBrk="1" latinLnBrk="0" hangingPunct="1">
        <a:defRPr sz="1800" kern="1200">
          <a:solidFill>
            <a:schemeClr val="tx1"/>
          </a:solidFill>
          <a:latin typeface="+mn-lt"/>
          <a:ea typeface="+mn-ea"/>
          <a:cs typeface="+mn-cs"/>
        </a:defRPr>
      </a:lvl3pPr>
      <a:lvl4pPr marL="1828686" algn="l" defTabSz="1219124" rtl="0" eaLnBrk="1" latinLnBrk="0" hangingPunct="1">
        <a:defRPr sz="1800" kern="1200">
          <a:solidFill>
            <a:schemeClr val="tx1"/>
          </a:solidFill>
          <a:latin typeface="+mn-lt"/>
          <a:ea typeface="+mn-ea"/>
          <a:cs typeface="+mn-cs"/>
        </a:defRPr>
      </a:lvl4pPr>
      <a:lvl5pPr marL="2438248" algn="l" defTabSz="1219124" rtl="0" eaLnBrk="1" latinLnBrk="0" hangingPunct="1">
        <a:defRPr sz="1800" kern="1200">
          <a:solidFill>
            <a:schemeClr val="tx1"/>
          </a:solidFill>
          <a:latin typeface="+mn-lt"/>
          <a:ea typeface="+mn-ea"/>
          <a:cs typeface="+mn-cs"/>
        </a:defRPr>
      </a:lvl5pPr>
      <a:lvl6pPr marL="3047810" algn="l" defTabSz="1219124" rtl="0" eaLnBrk="1" latinLnBrk="0" hangingPunct="1">
        <a:defRPr sz="1800" kern="1200">
          <a:solidFill>
            <a:schemeClr val="tx1"/>
          </a:solidFill>
          <a:latin typeface="+mn-lt"/>
          <a:ea typeface="+mn-ea"/>
          <a:cs typeface="+mn-cs"/>
        </a:defRPr>
      </a:lvl6pPr>
      <a:lvl7pPr marL="3657372" algn="l" defTabSz="1219124" rtl="0" eaLnBrk="1" latinLnBrk="0" hangingPunct="1">
        <a:defRPr sz="1800" kern="1200">
          <a:solidFill>
            <a:schemeClr val="tx1"/>
          </a:solidFill>
          <a:latin typeface="+mn-lt"/>
          <a:ea typeface="+mn-ea"/>
          <a:cs typeface="+mn-cs"/>
        </a:defRPr>
      </a:lvl7pPr>
      <a:lvl8pPr marL="4266934" algn="l" defTabSz="1219124" rtl="0" eaLnBrk="1" latinLnBrk="0" hangingPunct="1">
        <a:defRPr sz="1800" kern="1200">
          <a:solidFill>
            <a:schemeClr val="tx1"/>
          </a:solidFill>
          <a:latin typeface="+mn-lt"/>
          <a:ea typeface="+mn-ea"/>
          <a:cs typeface="+mn-cs"/>
        </a:defRPr>
      </a:lvl8pPr>
      <a:lvl9pPr marL="4876495" algn="l" defTabSz="121912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017">
          <p15:clr>
            <a:srgbClr val="F26B43"/>
          </p15:clr>
        </p15:guide>
        <p15:guide id="5" pos="14574">
          <p15:clr>
            <a:srgbClr val="F26B43"/>
          </p15:clr>
        </p15:guide>
        <p15:guide id="8" orient="horz" pos="7767">
          <p15:clr>
            <a:srgbClr val="F26B43"/>
          </p15:clr>
        </p15:guide>
        <p15:guide id="19" orient="horz" pos="709">
          <p15:clr>
            <a:srgbClr val="F26B43"/>
          </p15:clr>
        </p15:guide>
        <p15:guide id="20" pos="166">
          <p15:clr>
            <a:srgbClr val="F26B43"/>
          </p15:clr>
        </p15:guide>
        <p15:guide id="21" pos="7514">
          <p15:clr>
            <a:srgbClr val="F26B43"/>
          </p15:clr>
        </p15:guide>
        <p15:guide id="22" orient="horz" pos="96">
          <p15:clr>
            <a:srgbClr val="F26B43"/>
          </p15:clr>
        </p15:guide>
        <p15:guide id="23" orient="horz" pos="4017">
          <p15:clr>
            <a:srgbClr val="F26B43"/>
          </p15:clr>
        </p15:guide>
        <p15:guide id="24" orient="horz" pos="867">
          <p15:clr>
            <a:srgbClr val="F26B43"/>
          </p15:clr>
        </p15:guide>
        <p15:guide id="25" orient="horz" pos="3912">
          <p15:clr>
            <a:srgbClr val="F26B43"/>
          </p15:clr>
        </p15:guide>
        <p15:guide id="26" pos="288">
          <p15:clr>
            <a:srgbClr val="F26B43"/>
          </p15:clr>
        </p15:guide>
        <p15:guide id="27" pos="7392">
          <p15:clr>
            <a:srgbClr val="F26B43"/>
          </p15:clr>
        </p15:guide>
        <p15:guide id="28" orient="horz" pos="422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AD72C49-9323-40A7-5015-ACCA8006529F}"/>
              </a:ext>
            </a:extLst>
          </p:cNvPr>
          <p:cNvSpPr>
            <a:spLocks noGrp="1"/>
          </p:cNvSpPr>
          <p:nvPr>
            <p:ph type="body" idx="1"/>
          </p:nvPr>
        </p:nvSpPr>
        <p:spPr>
          <a:xfrm>
            <a:off x="457199" y="3733601"/>
            <a:ext cx="7654414" cy="624691"/>
          </a:xfrm>
        </p:spPr>
        <p:txBody>
          <a:bodyPr/>
          <a:lstStyle/>
          <a:p>
            <a:r>
              <a:rPr lang="en-IN" dirty="0"/>
              <a:t>Thesis for </a:t>
            </a:r>
            <a:r>
              <a:rPr lang="en-US" dirty="0"/>
              <a:t>LJMU Masters in ML and AI</a:t>
            </a:r>
          </a:p>
        </p:txBody>
      </p:sp>
      <p:sp>
        <p:nvSpPr>
          <p:cNvPr id="3" name="Text Placeholder 2">
            <a:extLst>
              <a:ext uri="{FF2B5EF4-FFF2-40B4-BE49-F238E27FC236}">
                <a16:creationId xmlns:a16="http://schemas.microsoft.com/office/drawing/2014/main" id="{686C71C6-6325-DC03-0D54-AC56F1E0AB44}"/>
              </a:ext>
            </a:extLst>
          </p:cNvPr>
          <p:cNvSpPr>
            <a:spLocks noGrp="1"/>
          </p:cNvSpPr>
          <p:nvPr>
            <p:ph type="body" sz="quarter" idx="14"/>
          </p:nvPr>
        </p:nvSpPr>
        <p:spPr>
          <a:xfrm>
            <a:off x="457200" y="1789471"/>
            <a:ext cx="8529484" cy="1944130"/>
          </a:xfrm>
        </p:spPr>
        <p:txBody>
          <a:bodyPr/>
          <a:lstStyle/>
          <a:p>
            <a:r>
              <a:rPr lang="en-US" sz="4400" i="0" u="none" strike="noStrike" cap="small" dirty="0">
                <a:effectLst/>
                <a:latin typeface="Times New Roman" panose="02020603050405020304" pitchFamily="18" charset="0"/>
              </a:rPr>
              <a:t>emoji generation based on textual input using generative adversarial networks</a:t>
            </a:r>
            <a:endParaRPr lang="en-US" dirty="0"/>
          </a:p>
        </p:txBody>
      </p:sp>
      <p:sp>
        <p:nvSpPr>
          <p:cNvPr id="4" name="Text Placeholder 3">
            <a:extLst>
              <a:ext uri="{FF2B5EF4-FFF2-40B4-BE49-F238E27FC236}">
                <a16:creationId xmlns:a16="http://schemas.microsoft.com/office/drawing/2014/main" id="{E46801B6-8A40-EEC2-D468-3E50D8831EC4}"/>
              </a:ext>
            </a:extLst>
          </p:cNvPr>
          <p:cNvSpPr>
            <a:spLocks noGrp="1"/>
          </p:cNvSpPr>
          <p:nvPr>
            <p:ph type="body" sz="quarter" idx="15"/>
          </p:nvPr>
        </p:nvSpPr>
        <p:spPr/>
        <p:txBody>
          <a:bodyPr/>
          <a:lstStyle/>
          <a:p>
            <a:r>
              <a:rPr lang="en-IN" dirty="0"/>
              <a:t>Darshil Ajay Parekh</a:t>
            </a:r>
          </a:p>
          <a:p>
            <a:r>
              <a:rPr lang="en-IN" dirty="0"/>
              <a:t>27-10-2024</a:t>
            </a:r>
            <a:endParaRPr lang="en-US" dirty="0"/>
          </a:p>
        </p:txBody>
      </p:sp>
    </p:spTree>
    <p:extLst>
      <p:ext uri="{BB962C8B-B14F-4D97-AF65-F5344CB8AC3E}">
        <p14:creationId xmlns:p14="http://schemas.microsoft.com/office/powerpoint/2010/main" val="990300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AA3A61-4839-60DD-BCCB-F104FAA44CA4}"/>
              </a:ext>
            </a:extLst>
          </p:cNvPr>
          <p:cNvSpPr>
            <a:spLocks noGrp="1"/>
          </p:cNvSpPr>
          <p:nvPr>
            <p:ph type="title"/>
          </p:nvPr>
        </p:nvSpPr>
        <p:spPr/>
        <p:txBody>
          <a:bodyPr/>
          <a:lstStyle/>
          <a:p>
            <a:r>
              <a:rPr lang="en-IN" dirty="0"/>
              <a:t>Research Methodology</a:t>
            </a:r>
            <a:endParaRPr lang="en-US" dirty="0"/>
          </a:p>
        </p:txBody>
      </p:sp>
      <p:sp>
        <p:nvSpPr>
          <p:cNvPr id="5" name="Text Placeholder 4">
            <a:extLst>
              <a:ext uri="{FF2B5EF4-FFF2-40B4-BE49-F238E27FC236}">
                <a16:creationId xmlns:a16="http://schemas.microsoft.com/office/drawing/2014/main" id="{00D888CA-3136-5E40-5305-D82F6E435B1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626705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a:extLst>
              <a:ext uri="{FF2B5EF4-FFF2-40B4-BE49-F238E27FC236}">
                <a16:creationId xmlns:a16="http://schemas.microsoft.com/office/drawing/2014/main" id="{196A4591-9C0C-1644-B14F-A617CD2DA754}"/>
              </a:ext>
            </a:extLst>
          </p:cNvPr>
          <p:cNvSpPr/>
          <p:nvPr/>
        </p:nvSpPr>
        <p:spPr>
          <a:xfrm>
            <a:off x="623888" y="2700337"/>
            <a:ext cx="10944225" cy="3524250"/>
          </a:xfrm>
          <a:prstGeom prst="roundRect">
            <a:avLst>
              <a:gd name="adj" fmla="val 3292"/>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200">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841DC43C-4438-8647-BD48-7E9B8B6F5BB8}"/>
              </a:ext>
            </a:extLst>
          </p:cNvPr>
          <p:cNvSpPr>
            <a:spLocks noGrp="1"/>
          </p:cNvSpPr>
          <p:nvPr>
            <p:ph type="title"/>
          </p:nvPr>
        </p:nvSpPr>
        <p:spPr>
          <a:xfrm>
            <a:off x="457199" y="152401"/>
            <a:ext cx="11277601" cy="973138"/>
          </a:xfrm>
        </p:spPr>
        <p:txBody>
          <a:bodyPr/>
          <a:lstStyle/>
          <a:p>
            <a:r>
              <a:rPr lang="en-IN" dirty="0"/>
              <a:t>Research Methodology</a:t>
            </a:r>
            <a:endParaRPr lang="en-US" dirty="0"/>
          </a:p>
        </p:txBody>
      </p:sp>
      <p:sp>
        <p:nvSpPr>
          <p:cNvPr id="7" name="Content Placeholder 4">
            <a:extLst>
              <a:ext uri="{FF2B5EF4-FFF2-40B4-BE49-F238E27FC236}">
                <a16:creationId xmlns:a16="http://schemas.microsoft.com/office/drawing/2014/main" id="{F5B25BC8-494A-7343-B282-9F572446909D}"/>
              </a:ext>
            </a:extLst>
          </p:cNvPr>
          <p:cNvSpPr txBox="1">
            <a:spLocks/>
          </p:cNvSpPr>
          <p:nvPr/>
        </p:nvSpPr>
        <p:spPr>
          <a:xfrm>
            <a:off x="623887" y="2879396"/>
            <a:ext cx="2171271" cy="3240053"/>
          </a:xfrm>
          <a:prstGeom prst="rect">
            <a:avLst/>
          </a:prstGeom>
        </p:spPr>
        <p:txBody>
          <a:bodyPr vert="horz" lIns="45720" tIns="22860" rIns="45720" bIns="22860" rtlCol="0">
            <a:noAutofit/>
          </a:bodyPr>
          <a:lstStyle>
            <a:lvl1pPr marL="365125" indent="-365125" algn="l" defTabSz="1828709" rtl="0" eaLnBrk="1" latinLnBrk="0" hangingPunct="1">
              <a:lnSpc>
                <a:spcPct val="90000"/>
              </a:lnSpc>
              <a:spcBef>
                <a:spcPts val="2000"/>
              </a:spcBef>
              <a:buClr>
                <a:schemeClr val="accent2"/>
              </a:buClr>
              <a:buFont typeface="Arial" panose="020B0604020202020204" pitchFamily="34" charset="0"/>
              <a:buChar char="•"/>
              <a:tabLst/>
              <a:defRPr sz="4000" kern="1200">
                <a:solidFill>
                  <a:schemeClr val="tx1"/>
                </a:solidFill>
                <a:latin typeface="+mn-lt"/>
                <a:ea typeface="+mn-ea"/>
                <a:cs typeface="+mn-cs"/>
              </a:defRPr>
            </a:lvl1pPr>
            <a:lvl2pPr marL="719138" indent="-354013" algn="l" defTabSz="1828709" rtl="0" eaLnBrk="1" latinLnBrk="0" hangingPunct="1">
              <a:lnSpc>
                <a:spcPct val="90000"/>
              </a:lnSpc>
              <a:spcBef>
                <a:spcPts val="1000"/>
              </a:spcBef>
              <a:buClr>
                <a:schemeClr val="accent2"/>
              </a:buClr>
              <a:buSzPct val="90000"/>
              <a:buFont typeface="System Font Regular"/>
              <a:buChar char="◦"/>
              <a:tabLst/>
              <a:defRPr sz="4000" kern="1200">
                <a:solidFill>
                  <a:schemeClr val="tx1"/>
                </a:solidFill>
                <a:latin typeface="+mn-lt"/>
                <a:ea typeface="+mn-ea"/>
                <a:cs typeface="+mn-cs"/>
              </a:defRPr>
            </a:lvl2pPr>
            <a:lvl3pPr marL="1112838" indent="-3540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3pPr>
            <a:lvl4pPr marL="1477963" indent="-4048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4pPr>
            <a:lvl5pPr marL="1871663" indent="-393700" algn="l" defTabSz="1828709" rtl="0" eaLnBrk="1" latinLnBrk="0" hangingPunct="1">
              <a:lnSpc>
                <a:spcPct val="90000"/>
              </a:lnSpc>
              <a:spcBef>
                <a:spcPts val="1000"/>
              </a:spcBef>
              <a:buClr>
                <a:schemeClr val="accent2"/>
              </a:buClr>
              <a:buSzPct val="85000"/>
              <a:buFont typeface="Wingdings" panose="05000000000000000000" pitchFamily="2" charset="2"/>
              <a:buChar char="§"/>
              <a:tabLst/>
              <a:defRPr sz="400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914355">
              <a:lnSpc>
                <a:spcPct val="100000"/>
              </a:lnSpc>
              <a:spcBef>
                <a:spcPts val="1000"/>
              </a:spcBef>
              <a:buClr>
                <a:srgbClr val="0066FF"/>
              </a:buClr>
              <a:buNone/>
              <a:defRPr/>
            </a:pPr>
            <a:r>
              <a:rPr lang="en-IN" sz="1400" dirty="0">
                <a:latin typeface="Times New Roman" panose="02020603050405020304" pitchFamily="18" charset="0"/>
                <a:cs typeface="Times New Roman" panose="02020603050405020304" pitchFamily="18" charset="0"/>
              </a:rPr>
              <a:t>EDA</a:t>
            </a:r>
          </a:p>
          <a:p>
            <a:pPr defTabSz="914355">
              <a:lnSpc>
                <a:spcPct val="100000"/>
              </a:lnSpc>
              <a:spcBef>
                <a:spcPts val="1000"/>
              </a:spcBef>
              <a:buClr>
                <a:srgbClr val="0066FF"/>
              </a:buClr>
              <a:defRPr/>
            </a:pPr>
            <a:r>
              <a:rPr lang="en-IN" sz="1400" dirty="0">
                <a:latin typeface="Times New Roman" panose="02020603050405020304" pitchFamily="18" charset="0"/>
                <a:cs typeface="Times New Roman" panose="02020603050405020304" pitchFamily="18" charset="0"/>
              </a:rPr>
              <a:t>Word Frequency</a:t>
            </a:r>
          </a:p>
          <a:p>
            <a:pPr defTabSz="914355">
              <a:lnSpc>
                <a:spcPct val="100000"/>
              </a:lnSpc>
              <a:spcBef>
                <a:spcPts val="1000"/>
              </a:spcBef>
              <a:buClr>
                <a:srgbClr val="0066FF"/>
              </a:buClr>
              <a:defRPr/>
            </a:pPr>
            <a:r>
              <a:rPr lang="en-IN" sz="1400" dirty="0">
                <a:latin typeface="Times New Roman" panose="02020603050405020304" pitchFamily="18" charset="0"/>
                <a:cs typeface="Times New Roman" panose="02020603050405020304" pitchFamily="18" charset="0"/>
              </a:rPr>
              <a:t>Word Cloud </a:t>
            </a:r>
          </a:p>
          <a:p>
            <a:pPr marL="0" indent="0" defTabSz="914355">
              <a:lnSpc>
                <a:spcPct val="100000"/>
              </a:lnSpc>
              <a:spcBef>
                <a:spcPts val="1000"/>
              </a:spcBef>
              <a:buClr>
                <a:srgbClr val="0066FF"/>
              </a:buClr>
              <a:buNone/>
              <a:defRPr/>
            </a:pPr>
            <a:r>
              <a:rPr lang="en-IN" sz="1400" dirty="0">
                <a:latin typeface="Times New Roman" panose="02020603050405020304" pitchFamily="18" charset="0"/>
                <a:cs typeface="Times New Roman" panose="02020603050405020304" pitchFamily="18" charset="0"/>
              </a:rPr>
              <a:t>Data Preprocessing</a:t>
            </a:r>
          </a:p>
          <a:p>
            <a:pPr defTabSz="914355">
              <a:lnSpc>
                <a:spcPct val="100000"/>
              </a:lnSpc>
              <a:spcBef>
                <a:spcPts val="1000"/>
              </a:spcBef>
              <a:buClr>
                <a:srgbClr val="0066FF"/>
              </a:buClr>
              <a:defRPr/>
            </a:pPr>
            <a:r>
              <a:rPr lang="en-IN" sz="1400" dirty="0">
                <a:latin typeface="Times New Roman" panose="02020603050405020304" pitchFamily="18" charset="0"/>
                <a:cs typeface="Times New Roman" panose="02020603050405020304" pitchFamily="18" charset="0"/>
              </a:rPr>
              <a:t>Data Transformation</a:t>
            </a:r>
          </a:p>
          <a:p>
            <a:pPr defTabSz="914355">
              <a:lnSpc>
                <a:spcPct val="100000"/>
              </a:lnSpc>
              <a:spcBef>
                <a:spcPts val="1000"/>
              </a:spcBef>
              <a:buClr>
                <a:srgbClr val="0066FF"/>
              </a:buClr>
              <a:defRPr/>
            </a:pPr>
            <a:r>
              <a:rPr lang="en-IN" sz="1400" dirty="0">
                <a:latin typeface="Times New Roman" panose="02020603050405020304" pitchFamily="18" charset="0"/>
                <a:cs typeface="Times New Roman" panose="02020603050405020304" pitchFamily="18" charset="0"/>
              </a:rPr>
              <a:t>Data Integration</a:t>
            </a:r>
          </a:p>
          <a:p>
            <a:pPr defTabSz="914355">
              <a:lnSpc>
                <a:spcPct val="100000"/>
              </a:lnSpc>
              <a:spcBef>
                <a:spcPts val="1000"/>
              </a:spcBef>
              <a:buClr>
                <a:srgbClr val="0066FF"/>
              </a:buClr>
              <a:defRPr/>
            </a:pPr>
            <a:r>
              <a:rPr lang="en-IN" sz="1400" dirty="0">
                <a:latin typeface="Times New Roman" panose="02020603050405020304" pitchFamily="18" charset="0"/>
                <a:cs typeface="Times New Roman" panose="02020603050405020304" pitchFamily="18" charset="0"/>
              </a:rPr>
              <a:t>Data Cleaning </a:t>
            </a:r>
          </a:p>
          <a:p>
            <a:pPr defTabSz="914355">
              <a:lnSpc>
                <a:spcPct val="100000"/>
              </a:lnSpc>
              <a:spcBef>
                <a:spcPts val="1000"/>
              </a:spcBef>
              <a:buClr>
                <a:srgbClr val="0066FF"/>
              </a:buClr>
              <a:defRPr/>
            </a:pPr>
            <a:r>
              <a:rPr lang="en-US" sz="1400" dirty="0">
                <a:latin typeface="Times New Roman" panose="02020603050405020304" pitchFamily="18" charset="0"/>
                <a:cs typeface="Times New Roman" panose="02020603050405020304" pitchFamily="18" charset="0"/>
              </a:rPr>
              <a:t>Data Reduction</a:t>
            </a:r>
          </a:p>
          <a:p>
            <a:pPr defTabSz="914355">
              <a:lnSpc>
                <a:spcPct val="100000"/>
              </a:lnSpc>
              <a:spcBef>
                <a:spcPts val="1000"/>
              </a:spcBef>
              <a:buClr>
                <a:srgbClr val="0066FF"/>
              </a:buClr>
              <a:defRPr/>
            </a:pPr>
            <a:r>
              <a:rPr lang="en-US" sz="1400" dirty="0">
                <a:latin typeface="Times New Roman" panose="02020603050405020304" pitchFamily="18" charset="0"/>
                <a:cs typeface="Times New Roman" panose="02020603050405020304" pitchFamily="18" charset="0"/>
              </a:rPr>
              <a:t>Data Normalization</a:t>
            </a:r>
          </a:p>
        </p:txBody>
      </p:sp>
      <p:sp>
        <p:nvSpPr>
          <p:cNvPr id="8" name="Content Placeholder 4">
            <a:extLst>
              <a:ext uri="{FF2B5EF4-FFF2-40B4-BE49-F238E27FC236}">
                <a16:creationId xmlns:a16="http://schemas.microsoft.com/office/drawing/2014/main" id="{6A8E0DE2-0FE3-1E45-851F-6182B7CC13FA}"/>
              </a:ext>
            </a:extLst>
          </p:cNvPr>
          <p:cNvSpPr txBox="1">
            <a:spLocks/>
          </p:cNvSpPr>
          <p:nvPr/>
        </p:nvSpPr>
        <p:spPr>
          <a:xfrm>
            <a:off x="2877570" y="2879396"/>
            <a:ext cx="2209795" cy="3240053"/>
          </a:xfrm>
          <a:prstGeom prst="rect">
            <a:avLst/>
          </a:prstGeom>
        </p:spPr>
        <p:txBody>
          <a:bodyPr vert="horz" lIns="45720" tIns="22860" rIns="45720" bIns="22860" rtlCol="0">
            <a:noAutofit/>
          </a:bodyPr>
          <a:lstStyle>
            <a:lvl1pPr marL="365125" indent="-365125" algn="l" defTabSz="1828709" rtl="0" eaLnBrk="1" latinLnBrk="0" hangingPunct="1">
              <a:lnSpc>
                <a:spcPct val="90000"/>
              </a:lnSpc>
              <a:spcBef>
                <a:spcPts val="2000"/>
              </a:spcBef>
              <a:buClr>
                <a:schemeClr val="accent2"/>
              </a:buClr>
              <a:buFont typeface="Arial" panose="020B0604020202020204" pitchFamily="34" charset="0"/>
              <a:buChar char="•"/>
              <a:tabLst/>
              <a:defRPr sz="4000" kern="1200">
                <a:solidFill>
                  <a:schemeClr val="tx1"/>
                </a:solidFill>
                <a:latin typeface="+mn-lt"/>
                <a:ea typeface="+mn-ea"/>
                <a:cs typeface="+mn-cs"/>
              </a:defRPr>
            </a:lvl1pPr>
            <a:lvl2pPr marL="719138" indent="-354013" algn="l" defTabSz="1828709" rtl="0" eaLnBrk="1" latinLnBrk="0" hangingPunct="1">
              <a:lnSpc>
                <a:spcPct val="90000"/>
              </a:lnSpc>
              <a:spcBef>
                <a:spcPts val="1000"/>
              </a:spcBef>
              <a:buClr>
                <a:schemeClr val="accent2"/>
              </a:buClr>
              <a:buSzPct val="90000"/>
              <a:buFont typeface="System Font Regular"/>
              <a:buChar char="◦"/>
              <a:tabLst/>
              <a:defRPr sz="4000" kern="1200">
                <a:solidFill>
                  <a:schemeClr val="tx1"/>
                </a:solidFill>
                <a:latin typeface="+mn-lt"/>
                <a:ea typeface="+mn-ea"/>
                <a:cs typeface="+mn-cs"/>
              </a:defRPr>
            </a:lvl2pPr>
            <a:lvl3pPr marL="1112838" indent="-3540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3pPr>
            <a:lvl4pPr marL="1477963" indent="-4048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4pPr>
            <a:lvl5pPr marL="1871663" indent="-393700" algn="l" defTabSz="1828709" rtl="0" eaLnBrk="1" latinLnBrk="0" hangingPunct="1">
              <a:lnSpc>
                <a:spcPct val="90000"/>
              </a:lnSpc>
              <a:spcBef>
                <a:spcPts val="1000"/>
              </a:spcBef>
              <a:buClr>
                <a:schemeClr val="accent2"/>
              </a:buClr>
              <a:buSzPct val="85000"/>
              <a:buFont typeface="Wingdings" panose="05000000000000000000" pitchFamily="2" charset="2"/>
              <a:buChar char="§"/>
              <a:tabLst/>
              <a:defRPr sz="400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914355">
              <a:lnSpc>
                <a:spcPct val="120000"/>
              </a:lnSpc>
              <a:spcBef>
                <a:spcPts val="1000"/>
              </a:spcBef>
              <a:buClr>
                <a:srgbClr val="0066FF"/>
              </a:buClr>
              <a:buNone/>
              <a:defRPr/>
            </a:pPr>
            <a:endParaRPr lang="en-IN" sz="1400" dirty="0">
              <a:latin typeface="Times New Roman" panose="02020603050405020304" pitchFamily="18" charset="0"/>
              <a:cs typeface="Times New Roman" panose="02020603050405020304" pitchFamily="18" charset="0"/>
            </a:endParaRPr>
          </a:p>
        </p:txBody>
      </p:sp>
      <p:sp>
        <p:nvSpPr>
          <p:cNvPr id="9" name="Content Placeholder 4">
            <a:extLst>
              <a:ext uri="{FF2B5EF4-FFF2-40B4-BE49-F238E27FC236}">
                <a16:creationId xmlns:a16="http://schemas.microsoft.com/office/drawing/2014/main" id="{8248E12C-B22D-1841-95B3-AFEF0A7707DD}"/>
              </a:ext>
            </a:extLst>
          </p:cNvPr>
          <p:cNvSpPr txBox="1">
            <a:spLocks/>
          </p:cNvSpPr>
          <p:nvPr/>
        </p:nvSpPr>
        <p:spPr>
          <a:xfrm>
            <a:off x="5126092" y="2879396"/>
            <a:ext cx="2209795" cy="3240053"/>
          </a:xfrm>
          <a:prstGeom prst="rect">
            <a:avLst/>
          </a:prstGeom>
        </p:spPr>
        <p:txBody>
          <a:bodyPr vert="horz" lIns="45720" tIns="22860" rIns="45720" bIns="22860" rtlCol="0">
            <a:noAutofit/>
          </a:bodyPr>
          <a:lstStyle>
            <a:lvl1pPr marL="365125" indent="-365125" algn="l" defTabSz="1828709" rtl="0" eaLnBrk="1" latinLnBrk="0" hangingPunct="1">
              <a:lnSpc>
                <a:spcPct val="90000"/>
              </a:lnSpc>
              <a:spcBef>
                <a:spcPts val="2000"/>
              </a:spcBef>
              <a:buClr>
                <a:schemeClr val="accent2"/>
              </a:buClr>
              <a:buFont typeface="Arial" panose="020B0604020202020204" pitchFamily="34" charset="0"/>
              <a:buChar char="•"/>
              <a:tabLst/>
              <a:defRPr sz="4000" kern="1200">
                <a:solidFill>
                  <a:schemeClr val="tx1"/>
                </a:solidFill>
                <a:latin typeface="+mn-lt"/>
                <a:ea typeface="+mn-ea"/>
                <a:cs typeface="+mn-cs"/>
              </a:defRPr>
            </a:lvl1pPr>
            <a:lvl2pPr marL="719138" indent="-354013" algn="l" defTabSz="1828709" rtl="0" eaLnBrk="1" latinLnBrk="0" hangingPunct="1">
              <a:lnSpc>
                <a:spcPct val="90000"/>
              </a:lnSpc>
              <a:spcBef>
                <a:spcPts val="1000"/>
              </a:spcBef>
              <a:buClr>
                <a:schemeClr val="accent2"/>
              </a:buClr>
              <a:buSzPct val="90000"/>
              <a:buFont typeface="System Font Regular"/>
              <a:buChar char="◦"/>
              <a:tabLst/>
              <a:defRPr sz="4000" kern="1200">
                <a:solidFill>
                  <a:schemeClr val="tx1"/>
                </a:solidFill>
                <a:latin typeface="+mn-lt"/>
                <a:ea typeface="+mn-ea"/>
                <a:cs typeface="+mn-cs"/>
              </a:defRPr>
            </a:lvl2pPr>
            <a:lvl3pPr marL="1112838" indent="-3540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3pPr>
            <a:lvl4pPr marL="1477963" indent="-4048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4pPr>
            <a:lvl5pPr marL="1871663" indent="-393700" algn="l" defTabSz="1828709" rtl="0" eaLnBrk="1" latinLnBrk="0" hangingPunct="1">
              <a:lnSpc>
                <a:spcPct val="90000"/>
              </a:lnSpc>
              <a:spcBef>
                <a:spcPts val="1000"/>
              </a:spcBef>
              <a:buClr>
                <a:schemeClr val="accent2"/>
              </a:buClr>
              <a:buSzPct val="85000"/>
              <a:buFont typeface="Wingdings" panose="05000000000000000000" pitchFamily="2" charset="2"/>
              <a:buChar char="§"/>
              <a:tabLst/>
              <a:defRPr sz="400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914355">
              <a:lnSpc>
                <a:spcPct val="120000"/>
              </a:lnSpc>
              <a:spcBef>
                <a:spcPts val="1000"/>
              </a:spcBef>
              <a:buClr>
                <a:srgbClr val="0066FF"/>
              </a:buClr>
              <a:buNone/>
              <a:defRPr/>
            </a:pPr>
            <a:r>
              <a:rPr lang="en-US" sz="1400" dirty="0">
                <a:latin typeface="Times New Roman" panose="02020603050405020304" pitchFamily="18" charset="0"/>
                <a:cs typeface="Times New Roman" panose="02020603050405020304" pitchFamily="18" charset="0"/>
              </a:rPr>
              <a:t>Focuses on generating samples that capture basic structure and overall features.</a:t>
            </a:r>
            <a:endParaRPr lang="en-IN" sz="1400" dirty="0">
              <a:latin typeface="Times New Roman" panose="02020603050405020304" pitchFamily="18" charset="0"/>
              <a:cs typeface="Times New Roman" panose="02020603050405020304" pitchFamily="18" charset="0"/>
            </a:endParaRPr>
          </a:p>
          <a:p>
            <a:pPr marL="0" indent="0" defTabSz="914355">
              <a:lnSpc>
                <a:spcPct val="120000"/>
              </a:lnSpc>
              <a:spcBef>
                <a:spcPts val="1000"/>
              </a:spcBef>
              <a:buClr>
                <a:srgbClr val="0066FF"/>
              </a:buClr>
              <a:buNone/>
              <a:defRPr/>
            </a:pPr>
            <a:r>
              <a:rPr lang="en-IN" sz="1400" dirty="0">
                <a:latin typeface="Times New Roman" panose="02020603050405020304" pitchFamily="18" charset="0"/>
                <a:cs typeface="Times New Roman" panose="02020603050405020304" pitchFamily="18" charset="0"/>
              </a:rPr>
              <a:t>Input – 200 dimension vector with noise</a:t>
            </a:r>
          </a:p>
          <a:p>
            <a:pPr marL="0" indent="0" defTabSz="914355">
              <a:lnSpc>
                <a:spcPct val="120000"/>
              </a:lnSpc>
              <a:spcBef>
                <a:spcPts val="1000"/>
              </a:spcBef>
              <a:buClr>
                <a:srgbClr val="0066FF"/>
              </a:buClr>
              <a:buNone/>
              <a:defRPr/>
            </a:pPr>
            <a:r>
              <a:rPr lang="en-IN" sz="1400" dirty="0">
                <a:latin typeface="Times New Roman" panose="02020603050405020304" pitchFamily="18" charset="0"/>
                <a:cs typeface="Times New Roman" panose="02020603050405020304" pitchFamily="18" charset="0"/>
              </a:rPr>
              <a:t>Output – 64x64x3 Image</a:t>
            </a:r>
          </a:p>
        </p:txBody>
      </p:sp>
      <p:sp>
        <p:nvSpPr>
          <p:cNvPr id="10" name="Content Placeholder 4">
            <a:extLst>
              <a:ext uri="{FF2B5EF4-FFF2-40B4-BE49-F238E27FC236}">
                <a16:creationId xmlns:a16="http://schemas.microsoft.com/office/drawing/2014/main" id="{CB573EB4-84DB-EA43-9593-9FDF1FFCF421}"/>
              </a:ext>
            </a:extLst>
          </p:cNvPr>
          <p:cNvSpPr txBox="1">
            <a:spLocks/>
          </p:cNvSpPr>
          <p:nvPr/>
        </p:nvSpPr>
        <p:spPr>
          <a:xfrm>
            <a:off x="7413342" y="2879396"/>
            <a:ext cx="2209795" cy="3240053"/>
          </a:xfrm>
          <a:prstGeom prst="rect">
            <a:avLst/>
          </a:prstGeom>
        </p:spPr>
        <p:txBody>
          <a:bodyPr vert="horz" lIns="45720" tIns="22860" rIns="45720" bIns="22860" rtlCol="0">
            <a:noAutofit/>
          </a:bodyPr>
          <a:lstStyle>
            <a:lvl1pPr marL="365125" indent="-365125" algn="l" defTabSz="1828709" rtl="0" eaLnBrk="1" latinLnBrk="0" hangingPunct="1">
              <a:lnSpc>
                <a:spcPct val="90000"/>
              </a:lnSpc>
              <a:spcBef>
                <a:spcPts val="2000"/>
              </a:spcBef>
              <a:buClr>
                <a:schemeClr val="accent2"/>
              </a:buClr>
              <a:buFont typeface="Arial" panose="020B0604020202020204" pitchFamily="34" charset="0"/>
              <a:buChar char="•"/>
              <a:tabLst/>
              <a:defRPr sz="4000" kern="1200">
                <a:solidFill>
                  <a:schemeClr val="tx1"/>
                </a:solidFill>
                <a:latin typeface="+mn-lt"/>
                <a:ea typeface="+mn-ea"/>
                <a:cs typeface="+mn-cs"/>
              </a:defRPr>
            </a:lvl1pPr>
            <a:lvl2pPr marL="719138" indent="-354013" algn="l" defTabSz="1828709" rtl="0" eaLnBrk="1" latinLnBrk="0" hangingPunct="1">
              <a:lnSpc>
                <a:spcPct val="90000"/>
              </a:lnSpc>
              <a:spcBef>
                <a:spcPts val="1000"/>
              </a:spcBef>
              <a:buClr>
                <a:schemeClr val="accent2"/>
              </a:buClr>
              <a:buSzPct val="90000"/>
              <a:buFont typeface="System Font Regular"/>
              <a:buChar char="◦"/>
              <a:tabLst/>
              <a:defRPr sz="4000" kern="1200">
                <a:solidFill>
                  <a:schemeClr val="tx1"/>
                </a:solidFill>
                <a:latin typeface="+mn-lt"/>
                <a:ea typeface="+mn-ea"/>
                <a:cs typeface="+mn-cs"/>
              </a:defRPr>
            </a:lvl2pPr>
            <a:lvl3pPr marL="1112838" indent="-3540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3pPr>
            <a:lvl4pPr marL="1477963" indent="-4048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4pPr>
            <a:lvl5pPr marL="1871663" indent="-393700" algn="l" defTabSz="1828709" rtl="0" eaLnBrk="1" latinLnBrk="0" hangingPunct="1">
              <a:lnSpc>
                <a:spcPct val="90000"/>
              </a:lnSpc>
              <a:spcBef>
                <a:spcPts val="1000"/>
              </a:spcBef>
              <a:buClr>
                <a:schemeClr val="accent2"/>
              </a:buClr>
              <a:buSzPct val="85000"/>
              <a:buFont typeface="Wingdings" panose="05000000000000000000" pitchFamily="2" charset="2"/>
              <a:buChar char="§"/>
              <a:tabLst/>
              <a:defRPr sz="400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914355">
              <a:lnSpc>
                <a:spcPct val="120000"/>
              </a:lnSpc>
              <a:spcBef>
                <a:spcPts val="1000"/>
              </a:spcBef>
              <a:buClr>
                <a:srgbClr val="0066FF"/>
              </a:buClr>
              <a:buNone/>
              <a:defRPr/>
            </a:pPr>
            <a:r>
              <a:rPr lang="en-US" sz="1400" dirty="0">
                <a:latin typeface="Times New Roman" panose="02020603050405020304" pitchFamily="18" charset="0"/>
                <a:cs typeface="Times New Roman" panose="02020603050405020304" pitchFamily="18" charset="0"/>
              </a:rPr>
              <a:t>Refines these samples to add high-resolution details, enhancing realism and texture.</a:t>
            </a:r>
            <a:endParaRPr lang="en-IN" sz="1400" dirty="0">
              <a:latin typeface="Times New Roman" panose="02020603050405020304" pitchFamily="18" charset="0"/>
              <a:cs typeface="Times New Roman" panose="02020603050405020304" pitchFamily="18" charset="0"/>
            </a:endParaRPr>
          </a:p>
          <a:p>
            <a:pPr marL="0" indent="0" defTabSz="914355">
              <a:lnSpc>
                <a:spcPct val="120000"/>
              </a:lnSpc>
              <a:spcBef>
                <a:spcPts val="1000"/>
              </a:spcBef>
              <a:buClr>
                <a:srgbClr val="0066FF"/>
              </a:buClr>
              <a:buNone/>
              <a:defRPr/>
            </a:pPr>
            <a:r>
              <a:rPr lang="en-IN" sz="1400" dirty="0">
                <a:latin typeface="Times New Roman" panose="02020603050405020304" pitchFamily="18" charset="0"/>
                <a:cs typeface="Times New Roman" panose="02020603050405020304" pitchFamily="18" charset="0"/>
              </a:rPr>
              <a:t>Input – Image generated from Stage I, 200 dimension vector with noise</a:t>
            </a:r>
          </a:p>
          <a:p>
            <a:pPr marL="0" indent="0" defTabSz="914355">
              <a:lnSpc>
                <a:spcPct val="120000"/>
              </a:lnSpc>
              <a:spcBef>
                <a:spcPts val="1000"/>
              </a:spcBef>
              <a:buClr>
                <a:srgbClr val="0066FF"/>
              </a:buClr>
              <a:buNone/>
              <a:defRPr/>
            </a:pPr>
            <a:r>
              <a:rPr lang="en-IN" sz="1400" dirty="0">
                <a:latin typeface="Times New Roman" panose="02020603050405020304" pitchFamily="18" charset="0"/>
                <a:cs typeface="Times New Roman" panose="02020603050405020304" pitchFamily="18" charset="0"/>
              </a:rPr>
              <a:t>Output – 64x64x3 Image</a:t>
            </a:r>
          </a:p>
          <a:p>
            <a:pPr marL="0" indent="0" defTabSz="914355">
              <a:lnSpc>
                <a:spcPct val="120000"/>
              </a:lnSpc>
              <a:spcBef>
                <a:spcPts val="1000"/>
              </a:spcBef>
              <a:buClr>
                <a:srgbClr val="0066FF"/>
              </a:buClr>
              <a:buNone/>
              <a:defRPr/>
            </a:pPr>
            <a:endParaRPr lang="en-US" sz="1400" dirty="0">
              <a:latin typeface="Times New Roman" panose="02020603050405020304" pitchFamily="18" charset="0"/>
              <a:cs typeface="Times New Roman" panose="02020603050405020304" pitchFamily="18" charset="0"/>
            </a:endParaRPr>
          </a:p>
          <a:p>
            <a:pPr marL="0" indent="0" defTabSz="914355">
              <a:lnSpc>
                <a:spcPct val="120000"/>
              </a:lnSpc>
              <a:spcBef>
                <a:spcPts val="1000"/>
              </a:spcBef>
              <a:buClr>
                <a:srgbClr val="0066FF"/>
              </a:buClr>
              <a:buNone/>
              <a:defRPr/>
            </a:pPr>
            <a:endParaRPr lang="en-US" sz="1400" dirty="0">
              <a:latin typeface="Times New Roman" panose="02020603050405020304" pitchFamily="18" charset="0"/>
              <a:cs typeface="Times New Roman" panose="02020603050405020304" pitchFamily="18" charset="0"/>
            </a:endParaRPr>
          </a:p>
        </p:txBody>
      </p:sp>
      <p:grpSp>
        <p:nvGrpSpPr>
          <p:cNvPr id="15" name="Group 14">
            <a:extLst>
              <a:ext uri="{FF2B5EF4-FFF2-40B4-BE49-F238E27FC236}">
                <a16:creationId xmlns:a16="http://schemas.microsoft.com/office/drawing/2014/main" id="{0A061DD9-35FB-2D03-F484-4A2D4D459134}"/>
              </a:ext>
            </a:extLst>
          </p:cNvPr>
          <p:cNvGrpSpPr/>
          <p:nvPr/>
        </p:nvGrpSpPr>
        <p:grpSpPr>
          <a:xfrm>
            <a:off x="629047" y="1942955"/>
            <a:ext cx="11333746" cy="480291"/>
            <a:chOff x="629047" y="1942955"/>
            <a:chExt cx="11333746" cy="480291"/>
          </a:xfrm>
        </p:grpSpPr>
        <p:grpSp>
          <p:nvGrpSpPr>
            <p:cNvPr id="11" name="Group 10">
              <a:extLst>
                <a:ext uri="{FF2B5EF4-FFF2-40B4-BE49-F238E27FC236}">
                  <a16:creationId xmlns:a16="http://schemas.microsoft.com/office/drawing/2014/main" id="{6C34C58B-875C-D44E-93BC-DEBE4A07D2E3}"/>
                </a:ext>
              </a:extLst>
            </p:cNvPr>
            <p:cNvGrpSpPr/>
            <p:nvPr/>
          </p:nvGrpSpPr>
          <p:grpSpPr>
            <a:xfrm>
              <a:off x="629047" y="1942955"/>
              <a:ext cx="9085224" cy="480291"/>
              <a:chOff x="629047" y="1658722"/>
              <a:chExt cx="11435437" cy="737710"/>
            </a:xfrm>
          </p:grpSpPr>
          <p:sp>
            <p:nvSpPr>
              <p:cNvPr id="3" name="Chevron 2">
                <a:extLst>
                  <a:ext uri="{FF2B5EF4-FFF2-40B4-BE49-F238E27FC236}">
                    <a16:creationId xmlns:a16="http://schemas.microsoft.com/office/drawing/2014/main" id="{F8E22586-D09B-494A-98B6-5BEB7BED7214}"/>
                  </a:ext>
                </a:extLst>
              </p:cNvPr>
              <p:cNvSpPr/>
              <p:nvPr/>
            </p:nvSpPr>
            <p:spPr>
              <a:xfrm>
                <a:off x="629047" y="1658722"/>
                <a:ext cx="2944890" cy="737710"/>
              </a:xfrm>
              <a:prstGeom prst="chevron">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pPr marL="0" indent="0" defTabSz="228600">
                  <a:buNone/>
                  <a:defRPr/>
                </a:pPr>
                <a:r>
                  <a:rPr lang="en-US" sz="1500" b="1" dirty="0">
                    <a:solidFill>
                      <a:schemeClr val="bg1"/>
                    </a:solidFill>
                    <a:latin typeface="Times New Roman" panose="02020603050405020304" pitchFamily="18" charset="0"/>
                    <a:ea typeface="Arial" charset="0"/>
                    <a:cs typeface="Times New Roman" panose="02020603050405020304" pitchFamily="18" charset="0"/>
                  </a:rPr>
                  <a:t>Step 1 – EDA &amp; Data Preprocessing</a:t>
                </a:r>
              </a:p>
            </p:txBody>
          </p:sp>
          <p:sp>
            <p:nvSpPr>
              <p:cNvPr id="4" name="Chevron 3">
                <a:extLst>
                  <a:ext uri="{FF2B5EF4-FFF2-40B4-BE49-F238E27FC236}">
                    <a16:creationId xmlns:a16="http://schemas.microsoft.com/office/drawing/2014/main" id="{E97B7E07-2D7B-594A-B251-BBFC98601E02}"/>
                  </a:ext>
                </a:extLst>
              </p:cNvPr>
              <p:cNvSpPr/>
              <p:nvPr/>
            </p:nvSpPr>
            <p:spPr>
              <a:xfrm>
                <a:off x="3459229" y="1658722"/>
                <a:ext cx="2944890" cy="73771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pPr marL="0" indent="0" defTabSz="228600">
                  <a:buNone/>
                  <a:defRPr/>
                </a:pPr>
                <a:r>
                  <a:rPr lang="en-US" sz="1500" b="1" dirty="0">
                    <a:solidFill>
                      <a:schemeClr val="bg1"/>
                    </a:solidFill>
                    <a:latin typeface="Times New Roman" panose="02020603050405020304" pitchFamily="18" charset="0"/>
                    <a:ea typeface="Arial" charset="0"/>
                    <a:cs typeface="Times New Roman" panose="02020603050405020304" pitchFamily="18" charset="0"/>
                  </a:rPr>
                  <a:t>Step</a:t>
                </a:r>
                <a:r>
                  <a:rPr lang="en-US" sz="1500" b="1" dirty="0">
                    <a:solidFill>
                      <a:srgbClr val="000000"/>
                    </a:solidFill>
                    <a:latin typeface="Times New Roman" panose="02020603050405020304" pitchFamily="18" charset="0"/>
                    <a:ea typeface="Arial" charset="0"/>
                    <a:cs typeface="Times New Roman" panose="02020603050405020304" pitchFamily="18" charset="0"/>
                  </a:rPr>
                  <a:t> </a:t>
                </a:r>
                <a:r>
                  <a:rPr lang="en-US" sz="1500" b="1" dirty="0">
                    <a:solidFill>
                      <a:schemeClr val="bg1"/>
                    </a:solidFill>
                    <a:latin typeface="Times New Roman" panose="02020603050405020304" pitchFamily="18" charset="0"/>
                    <a:ea typeface="Arial" charset="0"/>
                    <a:cs typeface="Times New Roman" panose="02020603050405020304" pitchFamily="18" charset="0"/>
                  </a:rPr>
                  <a:t>2 – Vector Embedding</a:t>
                </a:r>
              </a:p>
            </p:txBody>
          </p:sp>
          <p:sp>
            <p:nvSpPr>
              <p:cNvPr id="5" name="Chevron 4">
                <a:extLst>
                  <a:ext uri="{FF2B5EF4-FFF2-40B4-BE49-F238E27FC236}">
                    <a16:creationId xmlns:a16="http://schemas.microsoft.com/office/drawing/2014/main" id="{53E22E10-AD75-714C-99CB-83B33AAF6A19}"/>
                  </a:ext>
                </a:extLst>
              </p:cNvPr>
              <p:cNvSpPr/>
              <p:nvPr/>
            </p:nvSpPr>
            <p:spPr>
              <a:xfrm>
                <a:off x="6289411" y="1658722"/>
                <a:ext cx="2944890" cy="737710"/>
              </a:xfrm>
              <a:prstGeom prst="chevr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pPr marL="0" indent="0" defTabSz="228600">
                  <a:buNone/>
                  <a:defRPr/>
                </a:pPr>
                <a:r>
                  <a:rPr lang="en-US" sz="1500" b="1" dirty="0">
                    <a:solidFill>
                      <a:srgbClr val="FFFFFF"/>
                    </a:solidFill>
                    <a:latin typeface="Times New Roman" panose="02020603050405020304" pitchFamily="18" charset="0"/>
                    <a:ea typeface="Arial" charset="0"/>
                    <a:cs typeface="Times New Roman" panose="02020603050405020304" pitchFamily="18" charset="0"/>
                  </a:rPr>
                  <a:t>Step 3 – Stage I </a:t>
                </a:r>
              </a:p>
            </p:txBody>
          </p:sp>
          <p:sp>
            <p:nvSpPr>
              <p:cNvPr id="6" name="Chevron 5">
                <a:extLst>
                  <a:ext uri="{FF2B5EF4-FFF2-40B4-BE49-F238E27FC236}">
                    <a16:creationId xmlns:a16="http://schemas.microsoft.com/office/drawing/2014/main" id="{470695F7-933F-B446-903C-A104ECA0B448}"/>
                  </a:ext>
                </a:extLst>
              </p:cNvPr>
              <p:cNvSpPr/>
              <p:nvPr/>
            </p:nvSpPr>
            <p:spPr>
              <a:xfrm>
                <a:off x="9119594" y="1658722"/>
                <a:ext cx="2944890" cy="737710"/>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pPr marL="0" indent="0" defTabSz="228600">
                  <a:buNone/>
                </a:pPr>
                <a:r>
                  <a:rPr lang="en-US" sz="1500" b="1" dirty="0">
                    <a:solidFill>
                      <a:schemeClr val="bg1"/>
                    </a:solidFill>
                    <a:latin typeface="Times New Roman" panose="02020603050405020304" pitchFamily="18" charset="0"/>
                    <a:cs typeface="Times New Roman" panose="02020603050405020304" pitchFamily="18" charset="0"/>
                  </a:rPr>
                  <a:t>Step 4 – Stage II</a:t>
                </a:r>
              </a:p>
            </p:txBody>
          </p:sp>
        </p:grpSp>
        <p:sp>
          <p:nvSpPr>
            <p:cNvPr id="12" name="Chevron 5">
              <a:extLst>
                <a:ext uri="{FF2B5EF4-FFF2-40B4-BE49-F238E27FC236}">
                  <a16:creationId xmlns:a16="http://schemas.microsoft.com/office/drawing/2014/main" id="{58DE2636-9CF5-AD59-5242-96EDDA529E80}"/>
                </a:ext>
              </a:extLst>
            </p:cNvPr>
            <p:cNvSpPr/>
            <p:nvPr/>
          </p:nvSpPr>
          <p:spPr>
            <a:xfrm>
              <a:off x="9623137" y="1942955"/>
              <a:ext cx="2339656" cy="480291"/>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rtlCol="0" anchor="ctr"/>
            <a:lstStyle/>
            <a:p>
              <a:pPr marL="0" indent="0" defTabSz="228600">
                <a:buNone/>
              </a:pPr>
              <a:r>
                <a:rPr lang="en-US" sz="1500" b="1" dirty="0">
                  <a:solidFill>
                    <a:schemeClr val="bg1"/>
                  </a:solidFill>
                  <a:latin typeface="Times New Roman" panose="02020603050405020304" pitchFamily="18" charset="0"/>
                  <a:cs typeface="Times New Roman" panose="02020603050405020304" pitchFamily="18" charset="0"/>
                </a:rPr>
                <a:t>Step 5 – Evaluation</a:t>
              </a:r>
            </a:p>
          </p:txBody>
        </p:sp>
      </p:grpSp>
      <p:sp>
        <p:nvSpPr>
          <p:cNvPr id="14" name="Content Placeholder 4">
            <a:extLst>
              <a:ext uri="{FF2B5EF4-FFF2-40B4-BE49-F238E27FC236}">
                <a16:creationId xmlns:a16="http://schemas.microsoft.com/office/drawing/2014/main" id="{DE78A3C8-B569-D7DF-07EC-A52009560B72}"/>
              </a:ext>
            </a:extLst>
          </p:cNvPr>
          <p:cNvSpPr txBox="1">
            <a:spLocks/>
          </p:cNvSpPr>
          <p:nvPr/>
        </p:nvSpPr>
        <p:spPr>
          <a:xfrm>
            <a:off x="9700592" y="2879395"/>
            <a:ext cx="2209795" cy="3240053"/>
          </a:xfrm>
          <a:prstGeom prst="rect">
            <a:avLst/>
          </a:prstGeom>
        </p:spPr>
        <p:txBody>
          <a:bodyPr vert="horz" lIns="45720" tIns="22860" rIns="45720" bIns="22860" rtlCol="0">
            <a:noAutofit/>
          </a:bodyPr>
          <a:lstStyle>
            <a:lvl1pPr marL="365125" indent="-365125" algn="l" defTabSz="1828709" rtl="0" eaLnBrk="1" latinLnBrk="0" hangingPunct="1">
              <a:lnSpc>
                <a:spcPct val="90000"/>
              </a:lnSpc>
              <a:spcBef>
                <a:spcPts val="2000"/>
              </a:spcBef>
              <a:buClr>
                <a:schemeClr val="accent2"/>
              </a:buClr>
              <a:buFont typeface="Arial" panose="020B0604020202020204" pitchFamily="34" charset="0"/>
              <a:buChar char="•"/>
              <a:tabLst/>
              <a:defRPr sz="4000" kern="1200">
                <a:solidFill>
                  <a:schemeClr val="tx1"/>
                </a:solidFill>
                <a:latin typeface="+mn-lt"/>
                <a:ea typeface="+mn-ea"/>
                <a:cs typeface="+mn-cs"/>
              </a:defRPr>
            </a:lvl1pPr>
            <a:lvl2pPr marL="719138" indent="-354013" algn="l" defTabSz="1828709" rtl="0" eaLnBrk="1" latinLnBrk="0" hangingPunct="1">
              <a:lnSpc>
                <a:spcPct val="90000"/>
              </a:lnSpc>
              <a:spcBef>
                <a:spcPts val="1000"/>
              </a:spcBef>
              <a:buClr>
                <a:schemeClr val="accent2"/>
              </a:buClr>
              <a:buSzPct val="90000"/>
              <a:buFont typeface="System Font Regular"/>
              <a:buChar char="◦"/>
              <a:tabLst/>
              <a:defRPr sz="4000" kern="1200">
                <a:solidFill>
                  <a:schemeClr val="tx1"/>
                </a:solidFill>
                <a:latin typeface="+mn-lt"/>
                <a:ea typeface="+mn-ea"/>
                <a:cs typeface="+mn-cs"/>
              </a:defRPr>
            </a:lvl2pPr>
            <a:lvl3pPr marL="1112838" indent="-3540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3pPr>
            <a:lvl4pPr marL="1477963" indent="-4048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4pPr>
            <a:lvl5pPr marL="1871663" indent="-393700" algn="l" defTabSz="1828709" rtl="0" eaLnBrk="1" latinLnBrk="0" hangingPunct="1">
              <a:lnSpc>
                <a:spcPct val="90000"/>
              </a:lnSpc>
              <a:spcBef>
                <a:spcPts val="1000"/>
              </a:spcBef>
              <a:buClr>
                <a:schemeClr val="accent2"/>
              </a:buClr>
              <a:buSzPct val="85000"/>
              <a:buFont typeface="Wingdings" panose="05000000000000000000" pitchFamily="2" charset="2"/>
              <a:buChar char="§"/>
              <a:tabLst/>
              <a:defRPr sz="400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914355">
              <a:lnSpc>
                <a:spcPct val="120000"/>
              </a:lnSpc>
              <a:spcBef>
                <a:spcPts val="1000"/>
              </a:spcBef>
              <a:buClr>
                <a:srgbClr val="0066FF"/>
              </a:buClr>
              <a:buNone/>
              <a:defRPr/>
            </a:pPr>
            <a:r>
              <a:rPr lang="en-IN" sz="1400" dirty="0">
                <a:latin typeface="Times New Roman" panose="02020603050405020304" pitchFamily="18" charset="0"/>
                <a:cs typeface="Times New Roman" panose="02020603050405020304" pitchFamily="18" charset="0"/>
              </a:rPr>
              <a:t>The Stage I and II generated images are evaluated using quantitative and qualitative methods. </a:t>
            </a:r>
            <a:br>
              <a:rPr lang="en-IN" sz="1400" dirty="0">
                <a:latin typeface="Times New Roman" panose="02020603050405020304" pitchFamily="18" charset="0"/>
                <a:cs typeface="Times New Roman" panose="02020603050405020304" pitchFamily="18" charset="0"/>
              </a:rPr>
            </a:br>
            <a:r>
              <a:rPr lang="en-IN" sz="1400" dirty="0">
                <a:latin typeface="Times New Roman" panose="02020603050405020304" pitchFamily="18" charset="0"/>
                <a:cs typeface="Times New Roman" panose="02020603050405020304" pitchFamily="18" charset="0"/>
              </a:rPr>
              <a:t>Quantitative Metrics –</a:t>
            </a:r>
          </a:p>
          <a:p>
            <a:pPr defTabSz="914355">
              <a:lnSpc>
                <a:spcPct val="120000"/>
              </a:lnSpc>
              <a:spcBef>
                <a:spcPts val="1000"/>
              </a:spcBef>
              <a:buClr>
                <a:srgbClr val="0066FF"/>
              </a:buClr>
              <a:defRPr/>
            </a:pPr>
            <a:r>
              <a:rPr lang="en-IN" sz="1400" dirty="0">
                <a:latin typeface="Times New Roman" panose="02020603050405020304" pitchFamily="18" charset="0"/>
                <a:cs typeface="Times New Roman" panose="02020603050405020304" pitchFamily="18" charset="0"/>
              </a:rPr>
              <a:t>Inception Score</a:t>
            </a:r>
          </a:p>
          <a:p>
            <a:pPr defTabSz="914355">
              <a:lnSpc>
                <a:spcPct val="120000"/>
              </a:lnSpc>
              <a:spcBef>
                <a:spcPts val="1000"/>
              </a:spcBef>
              <a:buClr>
                <a:srgbClr val="0066FF"/>
              </a:buClr>
              <a:defRPr/>
            </a:pPr>
            <a:r>
              <a:rPr lang="en-IN" sz="1400" dirty="0">
                <a:latin typeface="Times New Roman" panose="02020603050405020304" pitchFamily="18" charset="0"/>
                <a:cs typeface="Times New Roman" panose="02020603050405020304" pitchFamily="18" charset="0"/>
              </a:rPr>
              <a:t>Fréchet Inception Distance</a:t>
            </a:r>
          </a:p>
          <a:p>
            <a:pPr defTabSz="914355">
              <a:lnSpc>
                <a:spcPct val="120000"/>
              </a:lnSpc>
              <a:spcBef>
                <a:spcPts val="1000"/>
              </a:spcBef>
              <a:buClr>
                <a:srgbClr val="0066FF"/>
              </a:buClr>
              <a:defRPr/>
            </a:pPr>
            <a:r>
              <a:rPr lang="en-IN" sz="1400" dirty="0">
                <a:latin typeface="Times New Roman" panose="02020603050405020304" pitchFamily="18" charset="0"/>
                <a:cs typeface="Times New Roman" panose="02020603050405020304" pitchFamily="18" charset="0"/>
              </a:rPr>
              <a:t>Structural Similarity Index </a:t>
            </a:r>
          </a:p>
          <a:p>
            <a:pPr defTabSz="914355">
              <a:lnSpc>
                <a:spcPct val="120000"/>
              </a:lnSpc>
              <a:spcBef>
                <a:spcPts val="1000"/>
              </a:spcBef>
              <a:buClr>
                <a:srgbClr val="0066FF"/>
              </a:buClr>
              <a:defRPr/>
            </a:pPr>
            <a:endParaRPr lang="en-IN" sz="1400" dirty="0">
              <a:latin typeface="Times New Roman" panose="02020603050405020304" pitchFamily="18" charset="0"/>
              <a:cs typeface="Times New Roman" panose="02020603050405020304" pitchFamily="18" charset="0"/>
            </a:endParaRPr>
          </a:p>
          <a:p>
            <a:pPr defTabSz="914355">
              <a:lnSpc>
                <a:spcPct val="120000"/>
              </a:lnSpc>
              <a:spcBef>
                <a:spcPts val="1000"/>
              </a:spcBef>
              <a:buClr>
                <a:srgbClr val="0066FF"/>
              </a:buClr>
              <a:defRPr/>
            </a:pPr>
            <a:endParaRPr lang="en-IN" sz="1400" dirty="0">
              <a:latin typeface="Times New Roman" panose="02020603050405020304" pitchFamily="18" charset="0"/>
              <a:cs typeface="Times New Roman" panose="02020603050405020304" pitchFamily="18" charset="0"/>
            </a:endParaRPr>
          </a:p>
          <a:p>
            <a:pPr marL="0" indent="0" defTabSz="914355">
              <a:lnSpc>
                <a:spcPct val="120000"/>
              </a:lnSpc>
              <a:spcBef>
                <a:spcPts val="1000"/>
              </a:spcBef>
              <a:buClr>
                <a:srgbClr val="0066FF"/>
              </a:buClr>
              <a:buNone/>
              <a:defRPr/>
            </a:pPr>
            <a:endParaRPr lang="en-US" sz="1400" dirty="0">
              <a:latin typeface="Times New Roman" panose="02020603050405020304" pitchFamily="18" charset="0"/>
              <a:cs typeface="Times New Roman" panose="02020603050405020304" pitchFamily="18" charset="0"/>
            </a:endParaRPr>
          </a:p>
        </p:txBody>
      </p:sp>
      <p:sp>
        <p:nvSpPr>
          <p:cNvPr id="16" name="Content Placeholder 4">
            <a:extLst>
              <a:ext uri="{FF2B5EF4-FFF2-40B4-BE49-F238E27FC236}">
                <a16:creationId xmlns:a16="http://schemas.microsoft.com/office/drawing/2014/main" id="{3CCBEA98-D312-FAAF-218E-88A672AFA35C}"/>
              </a:ext>
            </a:extLst>
          </p:cNvPr>
          <p:cNvSpPr txBox="1">
            <a:spLocks/>
          </p:cNvSpPr>
          <p:nvPr/>
        </p:nvSpPr>
        <p:spPr>
          <a:xfrm>
            <a:off x="2838842" y="2879395"/>
            <a:ext cx="2209795" cy="3240053"/>
          </a:xfrm>
          <a:prstGeom prst="rect">
            <a:avLst/>
          </a:prstGeom>
        </p:spPr>
        <p:txBody>
          <a:bodyPr vert="horz" lIns="45720" tIns="22860" rIns="45720" bIns="22860" rtlCol="0">
            <a:noAutofit/>
          </a:bodyPr>
          <a:lstStyle>
            <a:lvl1pPr marL="365125" indent="-365125" algn="l" defTabSz="1828709" rtl="0" eaLnBrk="1" latinLnBrk="0" hangingPunct="1">
              <a:lnSpc>
                <a:spcPct val="90000"/>
              </a:lnSpc>
              <a:spcBef>
                <a:spcPts val="2000"/>
              </a:spcBef>
              <a:buClr>
                <a:schemeClr val="accent2"/>
              </a:buClr>
              <a:buFont typeface="Arial" panose="020B0604020202020204" pitchFamily="34" charset="0"/>
              <a:buChar char="•"/>
              <a:tabLst/>
              <a:defRPr sz="4000" kern="1200">
                <a:solidFill>
                  <a:schemeClr val="tx1"/>
                </a:solidFill>
                <a:latin typeface="+mn-lt"/>
                <a:ea typeface="+mn-ea"/>
                <a:cs typeface="+mn-cs"/>
              </a:defRPr>
            </a:lvl1pPr>
            <a:lvl2pPr marL="719138" indent="-354013" algn="l" defTabSz="1828709" rtl="0" eaLnBrk="1" latinLnBrk="0" hangingPunct="1">
              <a:lnSpc>
                <a:spcPct val="90000"/>
              </a:lnSpc>
              <a:spcBef>
                <a:spcPts val="1000"/>
              </a:spcBef>
              <a:buClr>
                <a:schemeClr val="accent2"/>
              </a:buClr>
              <a:buSzPct val="90000"/>
              <a:buFont typeface="System Font Regular"/>
              <a:buChar char="◦"/>
              <a:tabLst/>
              <a:defRPr sz="4000" kern="1200">
                <a:solidFill>
                  <a:schemeClr val="tx1"/>
                </a:solidFill>
                <a:latin typeface="+mn-lt"/>
                <a:ea typeface="+mn-ea"/>
                <a:cs typeface="+mn-cs"/>
              </a:defRPr>
            </a:lvl2pPr>
            <a:lvl3pPr marL="1112838" indent="-3540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3pPr>
            <a:lvl4pPr marL="1477963" indent="-404813" algn="l" defTabSz="1828709" rtl="0" eaLnBrk="1" latinLnBrk="0" hangingPunct="1">
              <a:lnSpc>
                <a:spcPct val="90000"/>
              </a:lnSpc>
              <a:spcBef>
                <a:spcPts val="1000"/>
              </a:spcBef>
              <a:buClr>
                <a:schemeClr val="accent2"/>
              </a:buClr>
              <a:buSzPct val="85000"/>
              <a:buFont typeface="Wingdings" pitchFamily="2" charset="2"/>
              <a:buChar char="§"/>
              <a:tabLst/>
              <a:defRPr sz="4000" kern="1200">
                <a:solidFill>
                  <a:schemeClr val="tx1"/>
                </a:solidFill>
                <a:latin typeface="+mn-lt"/>
                <a:ea typeface="+mn-ea"/>
                <a:cs typeface="+mn-cs"/>
              </a:defRPr>
            </a:lvl4pPr>
            <a:lvl5pPr marL="1871663" indent="-393700" algn="l" defTabSz="1828709" rtl="0" eaLnBrk="1" latinLnBrk="0" hangingPunct="1">
              <a:lnSpc>
                <a:spcPct val="90000"/>
              </a:lnSpc>
              <a:spcBef>
                <a:spcPts val="1000"/>
              </a:spcBef>
              <a:buClr>
                <a:schemeClr val="accent2"/>
              </a:buClr>
              <a:buSzPct val="85000"/>
              <a:buFont typeface="Wingdings" panose="05000000000000000000" pitchFamily="2" charset="2"/>
              <a:buChar char="§"/>
              <a:tabLst/>
              <a:defRPr sz="4000" kern="1200">
                <a:solidFill>
                  <a:schemeClr val="tx1"/>
                </a:solidFill>
                <a:latin typeface="+mn-lt"/>
                <a:ea typeface="+mn-ea"/>
                <a:cs typeface="+mn-cs"/>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defTabSz="914355">
              <a:lnSpc>
                <a:spcPct val="120000"/>
              </a:lnSpc>
              <a:spcBef>
                <a:spcPts val="1000"/>
              </a:spcBef>
              <a:buClr>
                <a:srgbClr val="0066FF"/>
              </a:buClr>
              <a:buNone/>
              <a:defRPr/>
            </a:pPr>
            <a:r>
              <a:rPr lang="en-IN" sz="1400" dirty="0">
                <a:latin typeface="Times New Roman" panose="02020603050405020304" pitchFamily="18" charset="0"/>
                <a:cs typeface="Times New Roman" panose="02020603050405020304" pitchFamily="18" charset="0"/>
              </a:rPr>
              <a:t>The textual description of the emoji is converted in word embeddings which are further converted into 200x1 dimension vector embedding.</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3162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4" grpId="0"/>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B76D3-3D92-7AAE-7CCE-CA802927D500}"/>
              </a:ext>
            </a:extLst>
          </p:cNvPr>
          <p:cNvSpPr>
            <a:spLocks noGrp="1"/>
          </p:cNvSpPr>
          <p:nvPr>
            <p:ph type="title"/>
          </p:nvPr>
        </p:nvSpPr>
        <p:spPr/>
        <p:txBody>
          <a:bodyPr/>
          <a:lstStyle/>
          <a:p>
            <a:r>
              <a:rPr lang="en-IN" dirty="0"/>
              <a:t>GAN Architecture</a:t>
            </a:r>
            <a:endParaRPr lang="en-US" dirty="0"/>
          </a:p>
        </p:txBody>
      </p:sp>
      <p:pic>
        <p:nvPicPr>
          <p:cNvPr id="7172" name="Picture 4">
            <a:extLst>
              <a:ext uri="{FF2B5EF4-FFF2-40B4-BE49-F238E27FC236}">
                <a16:creationId xmlns:a16="http://schemas.microsoft.com/office/drawing/2014/main" id="{C585DD76-926C-559F-C395-0C6F565D915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199" y="1383076"/>
            <a:ext cx="5279928" cy="2045924"/>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AB55EC78-ECCF-8C8A-7589-D5857805AA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999" y="1125539"/>
            <a:ext cx="5982571" cy="2344753"/>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9218" name="Picture 2">
            <a:extLst>
              <a:ext uri="{FF2B5EF4-FFF2-40B4-BE49-F238E27FC236}">
                <a16:creationId xmlns:a16="http://schemas.microsoft.com/office/drawing/2014/main" id="{9845565F-231B-A249-38C7-4C0B21EA58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2383" y="3686537"/>
            <a:ext cx="5367232" cy="250576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1F1F453-48AF-2B39-DD58-B3820887810F}"/>
              </a:ext>
            </a:extLst>
          </p:cNvPr>
          <p:cNvSpPr txBox="1"/>
          <p:nvPr/>
        </p:nvSpPr>
        <p:spPr>
          <a:xfrm>
            <a:off x="2180245" y="3548037"/>
            <a:ext cx="1628651" cy="276999"/>
          </a:xfrm>
          <a:prstGeom prst="rect">
            <a:avLst/>
          </a:prstGeom>
          <a:noFill/>
        </p:spPr>
        <p:txBody>
          <a:bodyPr wrap="none" lIns="0" tIns="0" rIns="0" bIns="0" rtlCol="0">
            <a:spAutoFit/>
          </a:bodyPr>
          <a:lstStyle/>
          <a:p>
            <a:pPr algn="l">
              <a:spcBef>
                <a:spcPts val="0"/>
              </a:spcBef>
              <a:spcAft>
                <a:spcPts val="600"/>
              </a:spcAft>
            </a:pPr>
            <a:r>
              <a:rPr lang="en-IN" dirty="0">
                <a:solidFill>
                  <a:schemeClr val="tx1"/>
                </a:solidFill>
                <a:latin typeface="Times New Roman" panose="02020603050405020304" pitchFamily="18" charset="0"/>
                <a:cs typeface="Times New Roman" panose="02020603050405020304" pitchFamily="18" charset="0"/>
              </a:rPr>
              <a:t>Stage I Generator</a:t>
            </a:r>
          </a:p>
        </p:txBody>
      </p:sp>
      <p:sp>
        <p:nvSpPr>
          <p:cNvPr id="4" name="TextBox 3">
            <a:extLst>
              <a:ext uri="{FF2B5EF4-FFF2-40B4-BE49-F238E27FC236}">
                <a16:creationId xmlns:a16="http://schemas.microsoft.com/office/drawing/2014/main" id="{EE736904-A5D6-D244-9D14-968D60C0D763}"/>
              </a:ext>
            </a:extLst>
          </p:cNvPr>
          <p:cNvSpPr txBox="1"/>
          <p:nvPr/>
        </p:nvSpPr>
        <p:spPr>
          <a:xfrm>
            <a:off x="8170366" y="3548037"/>
            <a:ext cx="1705595" cy="276999"/>
          </a:xfrm>
          <a:prstGeom prst="rect">
            <a:avLst/>
          </a:prstGeom>
          <a:noFill/>
        </p:spPr>
        <p:txBody>
          <a:bodyPr wrap="none" lIns="0" tIns="0" rIns="0" bIns="0" rtlCol="0">
            <a:spAutoFit/>
          </a:bodyPr>
          <a:lstStyle/>
          <a:p>
            <a:pPr algn="l">
              <a:spcBef>
                <a:spcPts val="0"/>
              </a:spcBef>
              <a:spcAft>
                <a:spcPts val="600"/>
              </a:spcAft>
            </a:pPr>
            <a:r>
              <a:rPr lang="en-IN" dirty="0">
                <a:solidFill>
                  <a:schemeClr val="tx1"/>
                </a:solidFill>
                <a:latin typeface="Times New Roman" panose="02020603050405020304" pitchFamily="18" charset="0"/>
                <a:cs typeface="Times New Roman" panose="02020603050405020304" pitchFamily="18" charset="0"/>
              </a:rPr>
              <a:t>Stage II Generator</a:t>
            </a:r>
          </a:p>
        </p:txBody>
      </p:sp>
      <p:sp>
        <p:nvSpPr>
          <p:cNvPr id="5" name="TextBox 4">
            <a:extLst>
              <a:ext uri="{FF2B5EF4-FFF2-40B4-BE49-F238E27FC236}">
                <a16:creationId xmlns:a16="http://schemas.microsoft.com/office/drawing/2014/main" id="{C6B7CDE8-BC0C-E510-B29B-D45799D981B2}"/>
              </a:ext>
            </a:extLst>
          </p:cNvPr>
          <p:cNvSpPr txBox="1"/>
          <p:nvPr/>
        </p:nvSpPr>
        <p:spPr>
          <a:xfrm>
            <a:off x="4704592" y="6404715"/>
            <a:ext cx="2590453" cy="276999"/>
          </a:xfrm>
          <a:prstGeom prst="rect">
            <a:avLst/>
          </a:prstGeom>
          <a:noFill/>
        </p:spPr>
        <p:txBody>
          <a:bodyPr wrap="none" lIns="0" tIns="0" rIns="0" bIns="0" rtlCol="0">
            <a:spAutoFit/>
          </a:bodyPr>
          <a:lstStyle/>
          <a:p>
            <a:pPr algn="l">
              <a:spcBef>
                <a:spcPts val="0"/>
              </a:spcBef>
              <a:spcAft>
                <a:spcPts val="600"/>
              </a:spcAft>
            </a:pPr>
            <a:r>
              <a:rPr lang="en-IN" dirty="0">
                <a:solidFill>
                  <a:schemeClr val="tx1"/>
                </a:solidFill>
                <a:latin typeface="Times New Roman" panose="02020603050405020304" pitchFamily="18" charset="0"/>
                <a:cs typeface="Times New Roman" panose="02020603050405020304" pitchFamily="18" charset="0"/>
              </a:rPr>
              <a:t>Stage I and II Discriminator</a:t>
            </a:r>
          </a:p>
        </p:txBody>
      </p:sp>
    </p:spTree>
    <p:extLst>
      <p:ext uri="{BB962C8B-B14F-4D97-AF65-F5344CB8AC3E}">
        <p14:creationId xmlns:p14="http://schemas.microsoft.com/office/powerpoint/2010/main" val="3820866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onut 4">
            <a:extLst>
              <a:ext uri="{FF2B5EF4-FFF2-40B4-BE49-F238E27FC236}">
                <a16:creationId xmlns:a16="http://schemas.microsoft.com/office/drawing/2014/main" id="{04889DAE-C667-DDA2-7EC7-FFC1105855DE}"/>
              </a:ext>
            </a:extLst>
          </p:cNvPr>
          <p:cNvSpPr/>
          <p:nvPr/>
        </p:nvSpPr>
        <p:spPr>
          <a:xfrm>
            <a:off x="4428102" y="2045884"/>
            <a:ext cx="3303522" cy="3303522"/>
          </a:xfrm>
          <a:prstGeom prst="donut">
            <a:avLst>
              <a:gd name="adj" fmla="val 14241"/>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600"/>
              </a:spcAft>
            </a:pPr>
            <a:endParaRPr lang="en-US" dirty="0">
              <a:solidFill>
                <a:schemeClr val="tx1"/>
              </a:solidFill>
            </a:endParaRPr>
          </a:p>
        </p:txBody>
      </p:sp>
      <p:sp>
        <p:nvSpPr>
          <p:cNvPr id="2" name="Title 1">
            <a:extLst>
              <a:ext uri="{FF2B5EF4-FFF2-40B4-BE49-F238E27FC236}">
                <a16:creationId xmlns:a16="http://schemas.microsoft.com/office/drawing/2014/main" id="{40B1B33B-3B98-C04B-B8FC-83D2A4DEB548}"/>
              </a:ext>
            </a:extLst>
          </p:cNvPr>
          <p:cNvSpPr>
            <a:spLocks noGrp="1"/>
          </p:cNvSpPr>
          <p:nvPr>
            <p:ph type="title"/>
          </p:nvPr>
        </p:nvSpPr>
        <p:spPr>
          <a:xfrm>
            <a:off x="457199" y="152401"/>
            <a:ext cx="11277601" cy="973138"/>
          </a:xfrm>
        </p:spPr>
        <p:txBody>
          <a:bodyPr/>
          <a:lstStyle/>
          <a:p>
            <a:r>
              <a:rPr lang="en-US" dirty="0"/>
              <a:t>GAN Training Process</a:t>
            </a:r>
          </a:p>
        </p:txBody>
      </p:sp>
      <p:sp>
        <p:nvSpPr>
          <p:cNvPr id="41" name="Rectangle 87">
            <a:extLst>
              <a:ext uri="{FF2B5EF4-FFF2-40B4-BE49-F238E27FC236}">
                <a16:creationId xmlns:a16="http://schemas.microsoft.com/office/drawing/2014/main" id="{C2F99155-ABED-8D47-BA03-EC97203D981A}"/>
              </a:ext>
            </a:extLst>
          </p:cNvPr>
          <p:cNvSpPr>
            <a:spLocks noChangeArrowheads="1"/>
          </p:cNvSpPr>
          <p:nvPr/>
        </p:nvSpPr>
        <p:spPr bwMode="gray">
          <a:xfrm>
            <a:off x="2937285" y="1768885"/>
            <a:ext cx="1754419" cy="553998"/>
          </a:xfrm>
          <a:prstGeom prst="rect">
            <a:avLst/>
          </a:prstGeom>
          <a:noFill/>
          <a:ln w="9525">
            <a:noFill/>
            <a:miter lim="800000"/>
            <a:headEnd/>
            <a:tailEnd/>
          </a:ln>
        </p:spPr>
        <p:txBody>
          <a:bodyPr wrap="square" lIns="0" tIns="0" rIns="0" bIns="0">
            <a:spAutoFit/>
          </a:bodyPr>
          <a:lstStyle/>
          <a:p>
            <a:pPr marL="0" indent="0" algn="r" defTabSz="457200">
              <a:spcBef>
                <a:spcPct val="20000"/>
              </a:spcBef>
              <a:buNone/>
              <a:defRPr/>
            </a:pPr>
            <a:r>
              <a:rPr lang="en-US" dirty="0"/>
              <a:t>Generate Fake Data from Noise</a:t>
            </a:r>
            <a:endParaRPr lang="de-DE" sz="1600" kern="0" dirty="0">
              <a:latin typeface="+mj-lt"/>
              <a:cs typeface="Arial" charset="0"/>
            </a:endParaRPr>
          </a:p>
        </p:txBody>
      </p:sp>
      <p:sp>
        <p:nvSpPr>
          <p:cNvPr id="93" name="Rectangle 87">
            <a:extLst>
              <a:ext uri="{FF2B5EF4-FFF2-40B4-BE49-F238E27FC236}">
                <a16:creationId xmlns:a16="http://schemas.microsoft.com/office/drawing/2014/main" id="{4F76DC31-43DD-EE4E-BCBA-8CF1D014F499}"/>
              </a:ext>
            </a:extLst>
          </p:cNvPr>
          <p:cNvSpPr>
            <a:spLocks noChangeArrowheads="1"/>
          </p:cNvSpPr>
          <p:nvPr/>
        </p:nvSpPr>
        <p:spPr bwMode="gray">
          <a:xfrm>
            <a:off x="2976371" y="4128434"/>
            <a:ext cx="1083667" cy="276999"/>
          </a:xfrm>
          <a:prstGeom prst="rect">
            <a:avLst/>
          </a:prstGeom>
          <a:noFill/>
          <a:ln w="9525">
            <a:noFill/>
            <a:miter lim="800000"/>
            <a:headEnd/>
            <a:tailEnd/>
          </a:ln>
        </p:spPr>
        <p:txBody>
          <a:bodyPr wrap="square" lIns="0" tIns="0" rIns="0" bIns="0">
            <a:spAutoFit/>
          </a:bodyPr>
          <a:lstStyle/>
          <a:p>
            <a:pPr marL="0" indent="0" algn="r" defTabSz="457200">
              <a:spcBef>
                <a:spcPct val="20000"/>
              </a:spcBef>
              <a:buNone/>
              <a:defRPr/>
            </a:pPr>
            <a:r>
              <a:rPr lang="en-US" dirty="0"/>
              <a:t>Evaluate</a:t>
            </a:r>
            <a:endParaRPr lang="de-DE" sz="1600" kern="0" dirty="0">
              <a:latin typeface="+mj-lt"/>
              <a:cs typeface="Arial" charset="0"/>
            </a:endParaRPr>
          </a:p>
        </p:txBody>
      </p:sp>
      <p:sp>
        <p:nvSpPr>
          <p:cNvPr id="94" name="Rectangle 87">
            <a:extLst>
              <a:ext uri="{FF2B5EF4-FFF2-40B4-BE49-F238E27FC236}">
                <a16:creationId xmlns:a16="http://schemas.microsoft.com/office/drawing/2014/main" id="{002DA1A6-F65C-EB4A-8AD4-90950B1B6E49}"/>
              </a:ext>
            </a:extLst>
          </p:cNvPr>
          <p:cNvSpPr>
            <a:spLocks noChangeArrowheads="1"/>
          </p:cNvSpPr>
          <p:nvPr/>
        </p:nvSpPr>
        <p:spPr bwMode="gray">
          <a:xfrm>
            <a:off x="7731624" y="1642823"/>
            <a:ext cx="1754419" cy="830997"/>
          </a:xfrm>
          <a:prstGeom prst="rect">
            <a:avLst/>
          </a:prstGeom>
          <a:noFill/>
          <a:ln w="9525">
            <a:noFill/>
            <a:miter lim="800000"/>
            <a:headEnd/>
            <a:tailEnd/>
          </a:ln>
        </p:spPr>
        <p:txBody>
          <a:bodyPr wrap="square" lIns="0" tIns="0" rIns="0" bIns="0">
            <a:spAutoFit/>
          </a:bodyPr>
          <a:lstStyle/>
          <a:p>
            <a:pPr marL="0" lvl="0" indent="0" defTabSz="457200">
              <a:spcBef>
                <a:spcPct val="20000"/>
              </a:spcBef>
              <a:buNone/>
              <a:defRPr/>
            </a:pPr>
            <a:r>
              <a:rPr lang="en-US" dirty="0"/>
              <a:t>Train the Discriminator on Real Data</a:t>
            </a:r>
            <a:endParaRPr lang="de-DE" sz="1600" kern="0" dirty="0">
              <a:latin typeface="+mj-lt"/>
              <a:cs typeface="Arial" charset="0"/>
            </a:endParaRPr>
          </a:p>
        </p:txBody>
      </p:sp>
      <p:sp>
        <p:nvSpPr>
          <p:cNvPr id="95" name="Rectangle 87">
            <a:extLst>
              <a:ext uri="{FF2B5EF4-FFF2-40B4-BE49-F238E27FC236}">
                <a16:creationId xmlns:a16="http://schemas.microsoft.com/office/drawing/2014/main" id="{273DFBB2-A7FC-534F-8D5A-D40F33016F9D}"/>
              </a:ext>
            </a:extLst>
          </p:cNvPr>
          <p:cNvSpPr>
            <a:spLocks noChangeArrowheads="1"/>
          </p:cNvSpPr>
          <p:nvPr/>
        </p:nvSpPr>
        <p:spPr bwMode="gray">
          <a:xfrm>
            <a:off x="8150686" y="3851434"/>
            <a:ext cx="1929986" cy="830997"/>
          </a:xfrm>
          <a:prstGeom prst="rect">
            <a:avLst/>
          </a:prstGeom>
          <a:noFill/>
          <a:ln w="9525">
            <a:noFill/>
            <a:miter lim="800000"/>
            <a:headEnd/>
            <a:tailEnd/>
          </a:ln>
        </p:spPr>
        <p:txBody>
          <a:bodyPr wrap="square" lIns="0" tIns="0" rIns="0" bIns="0">
            <a:spAutoFit/>
          </a:bodyPr>
          <a:lstStyle/>
          <a:p>
            <a:pPr marL="0" lvl="0" indent="0" defTabSz="457200">
              <a:spcBef>
                <a:spcPct val="20000"/>
              </a:spcBef>
              <a:buNone/>
              <a:defRPr/>
            </a:pPr>
            <a:r>
              <a:rPr lang="en-US" dirty="0"/>
              <a:t>Train the Discriminator on Fake Data</a:t>
            </a:r>
            <a:endParaRPr lang="de-DE" sz="1600" kern="0" dirty="0">
              <a:latin typeface="+mj-lt"/>
              <a:cs typeface="Arial" charset="0"/>
            </a:endParaRPr>
          </a:p>
        </p:txBody>
      </p:sp>
      <p:sp>
        <p:nvSpPr>
          <p:cNvPr id="96" name="Rectangle 87">
            <a:extLst>
              <a:ext uri="{FF2B5EF4-FFF2-40B4-BE49-F238E27FC236}">
                <a16:creationId xmlns:a16="http://schemas.microsoft.com/office/drawing/2014/main" id="{14828990-42E2-6E48-AC0A-BB3773AC28E5}"/>
              </a:ext>
            </a:extLst>
          </p:cNvPr>
          <p:cNvSpPr>
            <a:spLocks noChangeArrowheads="1"/>
          </p:cNvSpPr>
          <p:nvPr/>
        </p:nvSpPr>
        <p:spPr bwMode="gray">
          <a:xfrm>
            <a:off x="4585698" y="5664712"/>
            <a:ext cx="3015398" cy="830997"/>
          </a:xfrm>
          <a:prstGeom prst="rect">
            <a:avLst/>
          </a:prstGeom>
          <a:noFill/>
          <a:ln w="9525">
            <a:noFill/>
            <a:miter lim="800000"/>
            <a:headEnd/>
            <a:tailEnd/>
          </a:ln>
        </p:spPr>
        <p:txBody>
          <a:bodyPr wrap="square" lIns="0" tIns="0" rIns="0" bIns="0">
            <a:spAutoFit/>
          </a:bodyPr>
          <a:lstStyle/>
          <a:p>
            <a:pPr lvl="1" defTabSz="457200">
              <a:spcBef>
                <a:spcPct val="20000"/>
              </a:spcBef>
              <a:defRPr/>
            </a:pPr>
            <a:r>
              <a:rPr lang="en-US" dirty="0"/>
              <a:t>Train the Generator through Discriminator Feedback</a:t>
            </a:r>
            <a:endParaRPr lang="de-DE" sz="1600" kern="0" dirty="0">
              <a:latin typeface="+mj-lt"/>
              <a:cs typeface="Arial" charset="0"/>
            </a:endParaRPr>
          </a:p>
        </p:txBody>
      </p:sp>
      <p:sp>
        <p:nvSpPr>
          <p:cNvPr id="39" name="Graphic 12">
            <a:extLst>
              <a:ext uri="{FF2B5EF4-FFF2-40B4-BE49-F238E27FC236}">
                <a16:creationId xmlns:a16="http://schemas.microsoft.com/office/drawing/2014/main" id="{0C1B8A1A-AF66-3648-BAAF-9D76D981871B}"/>
              </a:ext>
            </a:extLst>
          </p:cNvPr>
          <p:cNvSpPr/>
          <p:nvPr/>
        </p:nvSpPr>
        <p:spPr>
          <a:xfrm>
            <a:off x="6114140" y="1838070"/>
            <a:ext cx="1631018" cy="1271501"/>
          </a:xfrm>
          <a:custGeom>
            <a:avLst/>
            <a:gdLst>
              <a:gd name="connsiteX0" fmla="*/ 0 w 1631018"/>
              <a:gd name="connsiteY0" fmla="*/ 0 h 1271501"/>
              <a:gd name="connsiteX1" fmla="*/ 235830 w 1631018"/>
              <a:gd name="connsiteY1" fmla="*/ 235830 h 1271501"/>
              <a:gd name="connsiteX2" fmla="*/ 64317 w 1631018"/>
              <a:gd name="connsiteY2" fmla="*/ 408579 h 1271501"/>
              <a:gd name="connsiteX3" fmla="*/ 26799 w 1631018"/>
              <a:gd name="connsiteY3" fmla="*/ 445685 h 1271501"/>
              <a:gd name="connsiteX4" fmla="*/ 1181210 w 1631018"/>
              <a:gd name="connsiteY4" fmla="*/ 1113182 h 1271501"/>
              <a:gd name="connsiteX5" fmla="*/ 1494551 w 1631018"/>
              <a:gd name="connsiteY5" fmla="*/ 1271502 h 1271501"/>
              <a:gd name="connsiteX6" fmla="*/ 1631018 w 1631018"/>
              <a:gd name="connsiteY6" fmla="*/ 1003513 h 1271501"/>
              <a:gd name="connsiteX7" fmla="*/ 0 w 1631018"/>
              <a:gd name="connsiteY7" fmla="*/ 0 h 1271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1018" h="1271501">
                <a:moveTo>
                  <a:pt x="0" y="0"/>
                </a:moveTo>
                <a:lnTo>
                  <a:pt x="235830" y="235830"/>
                </a:lnTo>
                <a:lnTo>
                  <a:pt x="64317" y="408579"/>
                </a:lnTo>
                <a:lnTo>
                  <a:pt x="26799" y="445685"/>
                </a:lnTo>
                <a:cubicBezTo>
                  <a:pt x="499254" y="460301"/>
                  <a:pt x="932847" y="711010"/>
                  <a:pt x="1181210" y="1113182"/>
                </a:cubicBezTo>
                <a:lnTo>
                  <a:pt x="1494551" y="1271502"/>
                </a:lnTo>
                <a:lnTo>
                  <a:pt x="1631018" y="1003513"/>
                </a:lnTo>
                <a:cubicBezTo>
                  <a:pt x="1315332" y="392591"/>
                  <a:pt x="687633" y="6388"/>
                  <a:pt x="0" y="0"/>
                </a:cubicBezTo>
                <a:close/>
              </a:path>
            </a:pathLst>
          </a:custGeom>
          <a:solidFill>
            <a:schemeClr val="accent1">
              <a:lumMod val="75000"/>
            </a:schemeClr>
          </a:solidFill>
          <a:ln w="25400" cap="flat">
            <a:solidFill>
              <a:schemeClr val="bg1"/>
            </a:solidFill>
            <a:prstDash val="solid"/>
            <a:miter/>
          </a:ln>
        </p:spPr>
        <p:txBody>
          <a:bodyPr rtlCol="0" anchor="ctr"/>
          <a:lstStyle/>
          <a:p>
            <a:pPr marL="0" indent="0">
              <a:buNone/>
            </a:pPr>
            <a:endParaRPr lang="en-US"/>
          </a:p>
        </p:txBody>
      </p:sp>
      <p:sp>
        <p:nvSpPr>
          <p:cNvPr id="40" name="Graphic 12">
            <a:extLst>
              <a:ext uri="{FF2B5EF4-FFF2-40B4-BE49-F238E27FC236}">
                <a16:creationId xmlns:a16="http://schemas.microsoft.com/office/drawing/2014/main" id="{0B1C7BC9-054F-724F-9316-6D23A4CB9D4E}"/>
              </a:ext>
            </a:extLst>
          </p:cNvPr>
          <p:cNvSpPr/>
          <p:nvPr/>
        </p:nvSpPr>
        <p:spPr>
          <a:xfrm>
            <a:off x="4337171" y="1862395"/>
            <a:ext cx="1668536" cy="1351898"/>
          </a:xfrm>
          <a:custGeom>
            <a:avLst/>
            <a:gdLst>
              <a:gd name="connsiteX0" fmla="*/ 1457444 w 1668536"/>
              <a:gd name="connsiteY0" fmla="*/ 0 h 1351898"/>
              <a:gd name="connsiteX1" fmla="*/ 0 w 1668536"/>
              <a:gd name="connsiteY1" fmla="*/ 1240992 h 1351898"/>
              <a:gd name="connsiteX2" fmla="*/ 82458 w 1668536"/>
              <a:gd name="connsiteY2" fmla="*/ 1199763 h 1351898"/>
              <a:gd name="connsiteX3" fmla="*/ 297673 w 1668536"/>
              <a:gd name="connsiteY3" fmla="*/ 1088857 h 1351898"/>
              <a:gd name="connsiteX4" fmla="*/ 408579 w 1668536"/>
              <a:gd name="connsiteY4" fmla="*/ 1305310 h 1351898"/>
              <a:gd name="connsiteX5" fmla="*/ 431667 w 1668536"/>
              <a:gd name="connsiteY5" fmla="*/ 1351898 h 1351898"/>
              <a:gd name="connsiteX6" fmla="*/ 1421163 w 1668536"/>
              <a:gd name="connsiteY6" fmla="*/ 460115 h 1351898"/>
              <a:gd name="connsiteX7" fmla="*/ 1668537 w 1668536"/>
              <a:gd name="connsiteY7" fmla="*/ 212742 h 1351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8536" h="1351898">
                <a:moveTo>
                  <a:pt x="1457444" y="0"/>
                </a:moveTo>
                <a:cubicBezTo>
                  <a:pt x="779821" y="112968"/>
                  <a:pt x="219538" y="590040"/>
                  <a:pt x="0" y="1240992"/>
                </a:cubicBezTo>
                <a:lnTo>
                  <a:pt x="82458" y="1199763"/>
                </a:lnTo>
                <a:lnTo>
                  <a:pt x="297673" y="1088857"/>
                </a:lnTo>
                <a:lnTo>
                  <a:pt x="408579" y="1305310"/>
                </a:lnTo>
                <a:lnTo>
                  <a:pt x="431667" y="1351898"/>
                </a:lnTo>
                <a:cubicBezTo>
                  <a:pt x="591384" y="907714"/>
                  <a:pt x="962824" y="572955"/>
                  <a:pt x="1421163" y="460115"/>
                </a:cubicBezTo>
                <a:lnTo>
                  <a:pt x="1668537" y="212742"/>
                </a:lnTo>
                <a:close/>
              </a:path>
            </a:pathLst>
          </a:custGeom>
          <a:solidFill>
            <a:schemeClr val="accent1">
              <a:lumMod val="50000"/>
            </a:schemeClr>
          </a:solidFill>
          <a:ln w="25400" cap="flat">
            <a:solidFill>
              <a:schemeClr val="bg1"/>
            </a:solidFill>
            <a:prstDash val="solid"/>
            <a:miter/>
          </a:ln>
        </p:spPr>
        <p:txBody>
          <a:bodyPr rtlCol="0" anchor="ctr"/>
          <a:lstStyle/>
          <a:p>
            <a:endParaRPr lang="en-US"/>
          </a:p>
        </p:txBody>
      </p:sp>
      <p:sp>
        <p:nvSpPr>
          <p:cNvPr id="42" name="Graphic 12">
            <a:extLst>
              <a:ext uri="{FF2B5EF4-FFF2-40B4-BE49-F238E27FC236}">
                <a16:creationId xmlns:a16="http://schemas.microsoft.com/office/drawing/2014/main" id="{B208EB40-CB24-BA40-9665-724EB93812F9}"/>
              </a:ext>
            </a:extLst>
          </p:cNvPr>
          <p:cNvSpPr/>
          <p:nvPr/>
        </p:nvSpPr>
        <p:spPr>
          <a:xfrm>
            <a:off x="7118890" y="3136782"/>
            <a:ext cx="832442" cy="1860663"/>
          </a:xfrm>
          <a:custGeom>
            <a:avLst/>
            <a:gdLst>
              <a:gd name="connsiteX0" fmla="*/ 747482 w 832442"/>
              <a:gd name="connsiteY0" fmla="*/ 0 h 1860663"/>
              <a:gd name="connsiteX1" fmla="*/ 706253 w 832442"/>
              <a:gd name="connsiteY1" fmla="*/ 82458 h 1860663"/>
              <a:gd name="connsiteX2" fmla="*/ 595347 w 832442"/>
              <a:gd name="connsiteY2" fmla="*/ 297673 h 1860663"/>
              <a:gd name="connsiteX3" fmla="*/ 378894 w 832442"/>
              <a:gd name="connsiteY3" fmla="*/ 185530 h 1860663"/>
              <a:gd name="connsiteX4" fmla="*/ 332718 w 832442"/>
              <a:gd name="connsiteY4" fmla="*/ 162442 h 1860663"/>
              <a:gd name="connsiteX5" fmla="*/ 387965 w 832442"/>
              <a:gd name="connsiteY5" fmla="*/ 556591 h 1860663"/>
              <a:gd name="connsiteX6" fmla="*/ 55659 w 832442"/>
              <a:gd name="connsiteY6" fmla="*/ 1467339 h 1860663"/>
              <a:gd name="connsiteX7" fmla="*/ 0 w 832442"/>
              <a:gd name="connsiteY7" fmla="*/ 1814075 h 1860663"/>
              <a:gd name="connsiteX8" fmla="*/ 296436 w 832442"/>
              <a:gd name="connsiteY8" fmla="*/ 1860664 h 1860663"/>
              <a:gd name="connsiteX9" fmla="*/ 747482 w 832442"/>
              <a:gd name="connsiteY9" fmla="*/ 0 h 18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2442" h="1860663">
                <a:moveTo>
                  <a:pt x="747482" y="0"/>
                </a:moveTo>
                <a:lnTo>
                  <a:pt x="706253" y="82458"/>
                </a:lnTo>
                <a:lnTo>
                  <a:pt x="595347" y="297673"/>
                </a:lnTo>
                <a:lnTo>
                  <a:pt x="378894" y="185530"/>
                </a:lnTo>
                <a:lnTo>
                  <a:pt x="332718" y="162442"/>
                </a:lnTo>
                <a:cubicBezTo>
                  <a:pt x="369540" y="290582"/>
                  <a:pt x="388138" y="423265"/>
                  <a:pt x="387965" y="556591"/>
                </a:cubicBezTo>
                <a:cubicBezTo>
                  <a:pt x="388719" y="889977"/>
                  <a:pt x="270936" y="1212775"/>
                  <a:pt x="55659" y="1467339"/>
                </a:cubicBezTo>
                <a:lnTo>
                  <a:pt x="0" y="1814075"/>
                </a:lnTo>
                <a:lnTo>
                  <a:pt x="296436" y="1860664"/>
                </a:lnTo>
                <a:cubicBezTo>
                  <a:pt x="779401" y="1371630"/>
                  <a:pt x="952905" y="655904"/>
                  <a:pt x="747482" y="0"/>
                </a:cubicBezTo>
                <a:close/>
              </a:path>
            </a:pathLst>
          </a:custGeom>
          <a:solidFill>
            <a:schemeClr val="accent1"/>
          </a:solidFill>
          <a:ln w="25400" cap="flat">
            <a:solidFill>
              <a:schemeClr val="bg1"/>
            </a:solidFill>
            <a:prstDash val="solid"/>
            <a:miter/>
          </a:ln>
        </p:spPr>
        <p:txBody>
          <a:bodyPr rtlCol="0" anchor="ctr"/>
          <a:lstStyle/>
          <a:p>
            <a:endParaRPr lang="en-US"/>
          </a:p>
        </p:txBody>
      </p:sp>
      <p:sp>
        <p:nvSpPr>
          <p:cNvPr id="43" name="Graphic 12">
            <a:extLst>
              <a:ext uri="{FF2B5EF4-FFF2-40B4-BE49-F238E27FC236}">
                <a16:creationId xmlns:a16="http://schemas.microsoft.com/office/drawing/2014/main" id="{E56D64EA-F83C-4B46-A9B4-6AB35D4364F9}"/>
              </a:ext>
            </a:extLst>
          </p:cNvPr>
          <p:cNvSpPr/>
          <p:nvPr/>
        </p:nvSpPr>
        <p:spPr>
          <a:xfrm>
            <a:off x="4240660" y="3277373"/>
            <a:ext cx="989530" cy="1905603"/>
          </a:xfrm>
          <a:custGeom>
            <a:avLst/>
            <a:gdLst>
              <a:gd name="connsiteX0" fmla="*/ 288638 w 989530"/>
              <a:gd name="connsiteY0" fmla="*/ 0 h 1905603"/>
              <a:gd name="connsiteX1" fmla="*/ 20650 w 989530"/>
              <a:gd name="connsiteY1" fmla="*/ 136468 h 1905603"/>
              <a:gd name="connsiteX2" fmla="*/ 751227 w 989530"/>
              <a:gd name="connsiteY2" fmla="*/ 1905603 h 1905603"/>
              <a:gd name="connsiteX3" fmla="*/ 735560 w 989530"/>
              <a:gd name="connsiteY3" fmla="*/ 1815312 h 1905603"/>
              <a:gd name="connsiteX4" fmla="*/ 698454 w 989530"/>
              <a:gd name="connsiteY4" fmla="*/ 1577009 h 1905603"/>
              <a:gd name="connsiteX5" fmla="*/ 939231 w 989530"/>
              <a:gd name="connsiteY5" fmla="*/ 1538253 h 1905603"/>
              <a:gd name="connsiteX6" fmla="*/ 989531 w 989530"/>
              <a:gd name="connsiteY6" fmla="*/ 1529183 h 1905603"/>
              <a:gd name="connsiteX7" fmla="*/ 444484 w 989530"/>
              <a:gd name="connsiteY7" fmla="*/ 416000 h 1905603"/>
              <a:gd name="connsiteX8" fmla="*/ 448606 w 989530"/>
              <a:gd name="connsiteY8" fmla="*/ 314165 h 1905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530" h="1905603">
                <a:moveTo>
                  <a:pt x="288638" y="0"/>
                </a:moveTo>
                <a:lnTo>
                  <a:pt x="20650" y="136468"/>
                </a:lnTo>
                <a:cubicBezTo>
                  <a:pt x="-81348" y="815864"/>
                  <a:pt x="199577" y="1496138"/>
                  <a:pt x="751227" y="1905603"/>
                </a:cubicBezTo>
                <a:lnTo>
                  <a:pt x="735560" y="1815312"/>
                </a:lnTo>
                <a:lnTo>
                  <a:pt x="698454" y="1577009"/>
                </a:lnTo>
                <a:lnTo>
                  <a:pt x="939231" y="1538253"/>
                </a:lnTo>
                <a:lnTo>
                  <a:pt x="989531" y="1529183"/>
                </a:lnTo>
                <a:cubicBezTo>
                  <a:pt x="645310" y="1262510"/>
                  <a:pt x="444034" y="851432"/>
                  <a:pt x="444484" y="416000"/>
                </a:cubicBezTo>
                <a:cubicBezTo>
                  <a:pt x="444484" y="381368"/>
                  <a:pt x="444484" y="347973"/>
                  <a:pt x="448606" y="314165"/>
                </a:cubicBezTo>
                <a:close/>
              </a:path>
            </a:pathLst>
          </a:custGeom>
          <a:solidFill>
            <a:schemeClr val="accent2"/>
          </a:solidFill>
          <a:ln w="25400" cap="flat">
            <a:solidFill>
              <a:schemeClr val="bg1"/>
            </a:solidFill>
            <a:prstDash val="solid"/>
            <a:miter/>
          </a:ln>
        </p:spPr>
        <p:txBody>
          <a:bodyPr rtlCol="0" anchor="ctr"/>
          <a:lstStyle/>
          <a:p>
            <a:endParaRPr lang="en-US"/>
          </a:p>
        </p:txBody>
      </p:sp>
      <p:sp>
        <p:nvSpPr>
          <p:cNvPr id="44" name="Graphic 12">
            <a:extLst>
              <a:ext uri="{FF2B5EF4-FFF2-40B4-BE49-F238E27FC236}">
                <a16:creationId xmlns:a16="http://schemas.microsoft.com/office/drawing/2014/main" id="{AF3C066F-DDA2-4F4F-8C83-BB72BBFEC0CE}"/>
              </a:ext>
            </a:extLst>
          </p:cNvPr>
          <p:cNvSpPr/>
          <p:nvPr/>
        </p:nvSpPr>
        <p:spPr>
          <a:xfrm>
            <a:off x="5217410" y="4860566"/>
            <a:ext cx="1954253" cy="686884"/>
          </a:xfrm>
          <a:custGeom>
            <a:avLst/>
            <a:gdLst>
              <a:gd name="connsiteX0" fmla="*/ 1672247 w 1954253"/>
              <a:gd name="connsiteY0" fmla="*/ 0 h 686884"/>
              <a:gd name="connsiteX1" fmla="*/ 346323 w 1954253"/>
              <a:gd name="connsiteY1" fmla="*/ 139354 h 686884"/>
              <a:gd name="connsiteX2" fmla="*/ 0 w 1954253"/>
              <a:gd name="connsiteY2" fmla="*/ 193364 h 686884"/>
              <a:gd name="connsiteX3" fmla="*/ 46176 w 1954253"/>
              <a:gd name="connsiteY3" fmla="*/ 489800 h 686884"/>
              <a:gd name="connsiteX4" fmla="*/ 1954253 w 1954253"/>
              <a:gd name="connsiteY4" fmla="*/ 343025 h 686884"/>
              <a:gd name="connsiteX5" fmla="*/ 1864375 w 1954253"/>
              <a:gd name="connsiteY5" fmla="*/ 328595 h 686884"/>
              <a:gd name="connsiteX6" fmla="*/ 1626071 w 1954253"/>
              <a:gd name="connsiteY6" fmla="*/ 289840 h 686884"/>
              <a:gd name="connsiteX7" fmla="*/ 1663177 w 1954253"/>
              <a:gd name="connsiteY7" fmla="*/ 50299 h 686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4253" h="686884">
                <a:moveTo>
                  <a:pt x="1672247" y="0"/>
                </a:moveTo>
                <a:cubicBezTo>
                  <a:pt x="1281351" y="265164"/>
                  <a:pt x="783808" y="317455"/>
                  <a:pt x="346323" y="139354"/>
                </a:cubicBezTo>
                <a:lnTo>
                  <a:pt x="0" y="193364"/>
                </a:lnTo>
                <a:lnTo>
                  <a:pt x="46176" y="489800"/>
                </a:lnTo>
                <a:cubicBezTo>
                  <a:pt x="660311" y="797983"/>
                  <a:pt x="1394479" y="741507"/>
                  <a:pt x="1954253" y="343025"/>
                </a:cubicBezTo>
                <a:lnTo>
                  <a:pt x="1864375" y="328595"/>
                </a:lnTo>
                <a:lnTo>
                  <a:pt x="1626071" y="289840"/>
                </a:lnTo>
                <a:lnTo>
                  <a:pt x="1663177" y="50299"/>
                </a:lnTo>
                <a:close/>
              </a:path>
            </a:pathLst>
          </a:custGeom>
          <a:solidFill>
            <a:schemeClr val="accent1">
              <a:lumMod val="60000"/>
              <a:lumOff val="40000"/>
            </a:schemeClr>
          </a:solidFill>
          <a:ln w="25400" cap="flat">
            <a:solidFill>
              <a:schemeClr val="bg1"/>
            </a:solidFill>
            <a:prstDash val="solid"/>
            <a:miter/>
          </a:ln>
        </p:spPr>
        <p:txBody>
          <a:bodyPr rtlCol="0" anchor="ctr"/>
          <a:lstStyle/>
          <a:p>
            <a:endParaRPr lang="en-US"/>
          </a:p>
        </p:txBody>
      </p:sp>
      <p:sp>
        <p:nvSpPr>
          <p:cNvPr id="45" name="Content Placeholder 2">
            <a:extLst>
              <a:ext uri="{FF2B5EF4-FFF2-40B4-BE49-F238E27FC236}">
                <a16:creationId xmlns:a16="http://schemas.microsoft.com/office/drawing/2014/main" id="{49BDB01C-9ED9-E647-9808-E4264D4837EA}"/>
              </a:ext>
            </a:extLst>
          </p:cNvPr>
          <p:cNvSpPr txBox="1">
            <a:spLocks/>
          </p:cNvSpPr>
          <p:nvPr/>
        </p:nvSpPr>
        <p:spPr>
          <a:xfrm>
            <a:off x="4959815" y="3358617"/>
            <a:ext cx="2267164" cy="693180"/>
          </a:xfrm>
          <a:prstGeom prst="rect">
            <a:avLst/>
          </a:prstGeom>
        </p:spPr>
        <p:txBody>
          <a:bodyPr vert="horz" wrap="square" lIns="9000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457200">
              <a:lnSpc>
                <a:spcPct val="100000"/>
              </a:lnSpc>
              <a:spcBef>
                <a:spcPts val="500"/>
              </a:spcBef>
              <a:buNone/>
              <a:defRPr/>
            </a:pPr>
            <a:r>
              <a:rPr lang="en-IN" sz="2400" b="1" dirty="0">
                <a:latin typeface="Arial" panose="020B0604020202020204" pitchFamily="34" charset="0"/>
                <a:cs typeface="Arial" panose="020B0604020202020204" pitchFamily="34" charset="0"/>
              </a:rPr>
              <a:t>Each Epoch</a:t>
            </a:r>
            <a:endParaRPr lang="en-US" sz="2400" b="1" dirty="0">
              <a:latin typeface="Arial" panose="020B0604020202020204" pitchFamily="34" charset="0"/>
              <a:cs typeface="Arial" panose="020B0604020202020204" pitchFamily="34" charset="0"/>
            </a:endParaRPr>
          </a:p>
        </p:txBody>
      </p:sp>
      <p:sp>
        <p:nvSpPr>
          <p:cNvPr id="46" name="Oval 80">
            <a:extLst>
              <a:ext uri="{FF2B5EF4-FFF2-40B4-BE49-F238E27FC236}">
                <a16:creationId xmlns:a16="http://schemas.microsoft.com/office/drawing/2014/main" id="{53E9A61B-108A-6046-B469-4EA253F6C2A5}"/>
              </a:ext>
            </a:extLst>
          </p:cNvPr>
          <p:cNvSpPr>
            <a:spLocks noChangeArrowheads="1"/>
          </p:cNvSpPr>
          <p:nvPr/>
        </p:nvSpPr>
        <p:spPr bwMode="gray">
          <a:xfrm>
            <a:off x="6880563" y="2184512"/>
            <a:ext cx="387546" cy="378848"/>
          </a:xfrm>
          <a:prstGeom prst="ellipse">
            <a:avLst/>
          </a:prstGeom>
          <a:noFill/>
          <a:ln w="34925" algn="ctr">
            <a:noFill/>
            <a:round/>
            <a:headEnd/>
            <a:tailEnd/>
          </a:ln>
        </p:spPr>
        <p:txBody>
          <a:bodyPr lIns="108000" tIns="108000" bIns="72000" anchor="ctr"/>
          <a:lstStyle/>
          <a:p>
            <a:pPr marL="0" indent="0" algn="ctr" defTabSz="457200">
              <a:buNone/>
              <a:defRPr/>
            </a:pPr>
            <a:r>
              <a:rPr lang="de-DE" sz="1800" b="1" kern="0">
                <a:solidFill>
                  <a:schemeClr val="bg1"/>
                </a:solidFill>
                <a:latin typeface="Arial" panose="020B0604020202020204"/>
                <a:cs typeface="Arial" charset="0"/>
              </a:rPr>
              <a:t>2</a:t>
            </a:r>
          </a:p>
        </p:txBody>
      </p:sp>
      <p:sp>
        <p:nvSpPr>
          <p:cNvPr id="47" name="Oval 81">
            <a:extLst>
              <a:ext uri="{FF2B5EF4-FFF2-40B4-BE49-F238E27FC236}">
                <a16:creationId xmlns:a16="http://schemas.microsoft.com/office/drawing/2014/main" id="{9225D3AE-7D26-0049-9B59-767F4A3110DF}"/>
              </a:ext>
            </a:extLst>
          </p:cNvPr>
          <p:cNvSpPr>
            <a:spLocks noChangeArrowheads="1"/>
          </p:cNvSpPr>
          <p:nvPr/>
        </p:nvSpPr>
        <p:spPr bwMode="gray">
          <a:xfrm>
            <a:off x="4927678" y="2202459"/>
            <a:ext cx="390046" cy="381534"/>
          </a:xfrm>
          <a:prstGeom prst="ellipse">
            <a:avLst/>
          </a:prstGeom>
          <a:noFill/>
          <a:ln w="34925">
            <a:noFill/>
            <a:round/>
            <a:headEnd/>
            <a:tailEnd/>
          </a:ln>
        </p:spPr>
        <p:txBody>
          <a:bodyPr anchor="ctr"/>
          <a:lstStyle/>
          <a:p>
            <a:pPr marL="0" indent="0" algn="ctr" defTabSz="457200">
              <a:buNone/>
              <a:defRPr/>
            </a:pPr>
            <a:r>
              <a:rPr lang="de-DE" sz="1800" b="1" kern="0">
                <a:solidFill>
                  <a:schemeClr val="bg1"/>
                </a:solidFill>
                <a:latin typeface="Arial" panose="020B0604020202020204"/>
                <a:cs typeface="Arial" charset="0"/>
              </a:rPr>
              <a:t>1</a:t>
            </a:r>
          </a:p>
        </p:txBody>
      </p:sp>
      <p:sp>
        <p:nvSpPr>
          <p:cNvPr id="48" name="Oval 82">
            <a:extLst>
              <a:ext uri="{FF2B5EF4-FFF2-40B4-BE49-F238E27FC236}">
                <a16:creationId xmlns:a16="http://schemas.microsoft.com/office/drawing/2014/main" id="{6AC4D486-6AD7-2D4C-B8F0-6FC83A983401}"/>
              </a:ext>
            </a:extLst>
          </p:cNvPr>
          <p:cNvSpPr>
            <a:spLocks noChangeArrowheads="1"/>
          </p:cNvSpPr>
          <p:nvPr/>
        </p:nvSpPr>
        <p:spPr bwMode="gray">
          <a:xfrm>
            <a:off x="4337214" y="4005729"/>
            <a:ext cx="392546" cy="384220"/>
          </a:xfrm>
          <a:prstGeom prst="ellipse">
            <a:avLst/>
          </a:prstGeom>
          <a:noFill/>
          <a:ln w="34925">
            <a:noFill/>
            <a:round/>
            <a:headEnd/>
            <a:tailEnd/>
          </a:ln>
        </p:spPr>
        <p:txBody>
          <a:bodyPr anchor="ctr"/>
          <a:lstStyle/>
          <a:p>
            <a:pPr algn="ctr" defTabSz="457200"/>
            <a:r>
              <a:rPr lang="de-DE" b="1" kern="0">
                <a:solidFill>
                  <a:schemeClr val="bg1"/>
                </a:solidFill>
                <a:latin typeface="Arial" panose="020B0604020202020204"/>
                <a:cs typeface="Arial" charset="0"/>
              </a:rPr>
              <a:t>5</a:t>
            </a:r>
          </a:p>
        </p:txBody>
      </p:sp>
      <p:sp>
        <p:nvSpPr>
          <p:cNvPr id="49" name="Oval 83">
            <a:extLst>
              <a:ext uri="{FF2B5EF4-FFF2-40B4-BE49-F238E27FC236}">
                <a16:creationId xmlns:a16="http://schemas.microsoft.com/office/drawing/2014/main" id="{3407FB28-5EB6-3945-AE15-C8E80EF57C76}"/>
              </a:ext>
            </a:extLst>
          </p:cNvPr>
          <p:cNvSpPr>
            <a:spLocks noChangeArrowheads="1"/>
          </p:cNvSpPr>
          <p:nvPr/>
        </p:nvSpPr>
        <p:spPr bwMode="gray">
          <a:xfrm>
            <a:off x="7456686" y="4005354"/>
            <a:ext cx="390046" cy="381534"/>
          </a:xfrm>
          <a:prstGeom prst="ellipse">
            <a:avLst/>
          </a:prstGeom>
          <a:noFill/>
          <a:ln w="34925">
            <a:noFill/>
            <a:round/>
            <a:headEnd/>
            <a:tailEnd/>
          </a:ln>
        </p:spPr>
        <p:txBody>
          <a:bodyPr anchor="ctr"/>
          <a:lstStyle/>
          <a:p>
            <a:pPr algn="ctr" defTabSz="457200"/>
            <a:r>
              <a:rPr lang="de-DE" b="1" kern="0" dirty="0">
                <a:solidFill>
                  <a:schemeClr val="bg1"/>
                </a:solidFill>
                <a:latin typeface="Arial" panose="020B0604020202020204"/>
                <a:cs typeface="Arial" charset="0"/>
              </a:rPr>
              <a:t>3</a:t>
            </a:r>
          </a:p>
        </p:txBody>
      </p:sp>
      <p:sp>
        <p:nvSpPr>
          <p:cNvPr id="50" name="Oval 84">
            <a:extLst>
              <a:ext uri="{FF2B5EF4-FFF2-40B4-BE49-F238E27FC236}">
                <a16:creationId xmlns:a16="http://schemas.microsoft.com/office/drawing/2014/main" id="{68EBF84D-557D-374E-BE33-87F769E7B2D3}"/>
              </a:ext>
            </a:extLst>
          </p:cNvPr>
          <p:cNvSpPr>
            <a:spLocks noChangeArrowheads="1"/>
          </p:cNvSpPr>
          <p:nvPr/>
        </p:nvSpPr>
        <p:spPr bwMode="gray">
          <a:xfrm>
            <a:off x="5919429" y="5132884"/>
            <a:ext cx="387546" cy="378848"/>
          </a:xfrm>
          <a:prstGeom prst="ellipse">
            <a:avLst/>
          </a:prstGeom>
          <a:noFill/>
          <a:ln w="34925">
            <a:noFill/>
            <a:round/>
            <a:headEnd/>
            <a:tailEnd/>
          </a:ln>
        </p:spPr>
        <p:txBody>
          <a:bodyPr anchor="ctr"/>
          <a:lstStyle/>
          <a:p>
            <a:pPr algn="ctr" defTabSz="457200"/>
            <a:r>
              <a:rPr lang="de-DE" b="1" kern="0" dirty="0">
                <a:solidFill>
                  <a:schemeClr val="bg1"/>
                </a:solidFill>
                <a:latin typeface="Arial" panose="020B0604020202020204"/>
                <a:cs typeface="Arial" charset="0"/>
              </a:rPr>
              <a:t>4</a:t>
            </a:r>
          </a:p>
        </p:txBody>
      </p:sp>
    </p:spTree>
    <p:extLst>
      <p:ext uri="{BB962C8B-B14F-4D97-AF65-F5344CB8AC3E}">
        <p14:creationId xmlns:p14="http://schemas.microsoft.com/office/powerpoint/2010/main" val="3632804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8E99568-641F-859D-89C3-DAF48A3D1ACF}"/>
              </a:ext>
            </a:extLst>
          </p:cNvPr>
          <p:cNvSpPr>
            <a:spLocks noGrp="1"/>
          </p:cNvSpPr>
          <p:nvPr>
            <p:ph type="title"/>
          </p:nvPr>
        </p:nvSpPr>
        <p:spPr/>
        <p:txBody>
          <a:bodyPr/>
          <a:lstStyle/>
          <a:p>
            <a:r>
              <a:rPr lang="en-US" dirty="0"/>
              <a:t>Results &amp; Discussion</a:t>
            </a:r>
          </a:p>
        </p:txBody>
      </p:sp>
      <p:sp>
        <p:nvSpPr>
          <p:cNvPr id="7" name="Text Placeholder 6">
            <a:extLst>
              <a:ext uri="{FF2B5EF4-FFF2-40B4-BE49-F238E27FC236}">
                <a16:creationId xmlns:a16="http://schemas.microsoft.com/office/drawing/2014/main" id="{4A0159EC-CDC3-648C-F372-C4A0A1DAE30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157297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ACFD62B6-2DF8-9EBF-288A-951EF19A66B8}"/>
              </a:ext>
            </a:extLst>
          </p:cNvPr>
          <p:cNvGraphicFramePr>
            <a:graphicFrameLocks noGrp="1"/>
          </p:cNvGraphicFramePr>
          <p:nvPr>
            <p:ph type="pic" sz="quarter" idx="20"/>
            <p:extLst>
              <p:ext uri="{D42A27DB-BD31-4B8C-83A1-F6EECF244321}">
                <p14:modId xmlns:p14="http://schemas.microsoft.com/office/powerpoint/2010/main" val="554558788"/>
              </p:ext>
            </p:extLst>
          </p:nvPr>
        </p:nvGraphicFramePr>
        <p:xfrm>
          <a:off x="450736" y="315385"/>
          <a:ext cx="4572001" cy="6227229"/>
        </p:xfrm>
        <a:graphic>
          <a:graphicData uri="http://schemas.openxmlformats.org/drawingml/2006/table">
            <a:tbl>
              <a:tblPr/>
              <a:tblGrid>
                <a:gridCol w="568658">
                  <a:extLst>
                    <a:ext uri="{9D8B030D-6E8A-4147-A177-3AD203B41FA5}">
                      <a16:colId xmlns:a16="http://schemas.microsoft.com/office/drawing/2014/main" val="1182115553"/>
                    </a:ext>
                  </a:extLst>
                </a:gridCol>
                <a:gridCol w="432180">
                  <a:extLst>
                    <a:ext uri="{9D8B030D-6E8A-4147-A177-3AD203B41FA5}">
                      <a16:colId xmlns:a16="http://schemas.microsoft.com/office/drawing/2014/main" val="3339325254"/>
                    </a:ext>
                  </a:extLst>
                </a:gridCol>
                <a:gridCol w="356359">
                  <a:extLst>
                    <a:ext uri="{9D8B030D-6E8A-4147-A177-3AD203B41FA5}">
                      <a16:colId xmlns:a16="http://schemas.microsoft.com/office/drawing/2014/main" val="4056126501"/>
                    </a:ext>
                  </a:extLst>
                </a:gridCol>
                <a:gridCol w="553494">
                  <a:extLst>
                    <a:ext uri="{9D8B030D-6E8A-4147-A177-3AD203B41FA5}">
                      <a16:colId xmlns:a16="http://schemas.microsoft.com/office/drawing/2014/main" val="462680344"/>
                    </a:ext>
                  </a:extLst>
                </a:gridCol>
                <a:gridCol w="477672">
                  <a:extLst>
                    <a:ext uri="{9D8B030D-6E8A-4147-A177-3AD203B41FA5}">
                      <a16:colId xmlns:a16="http://schemas.microsoft.com/office/drawing/2014/main" val="1749396911"/>
                    </a:ext>
                  </a:extLst>
                </a:gridCol>
                <a:gridCol w="561074">
                  <a:extLst>
                    <a:ext uri="{9D8B030D-6E8A-4147-A177-3AD203B41FA5}">
                      <a16:colId xmlns:a16="http://schemas.microsoft.com/office/drawing/2014/main" val="1870718177"/>
                    </a:ext>
                  </a:extLst>
                </a:gridCol>
                <a:gridCol w="674806">
                  <a:extLst>
                    <a:ext uri="{9D8B030D-6E8A-4147-A177-3AD203B41FA5}">
                      <a16:colId xmlns:a16="http://schemas.microsoft.com/office/drawing/2014/main" val="3197582546"/>
                    </a:ext>
                  </a:extLst>
                </a:gridCol>
                <a:gridCol w="447342">
                  <a:extLst>
                    <a:ext uri="{9D8B030D-6E8A-4147-A177-3AD203B41FA5}">
                      <a16:colId xmlns:a16="http://schemas.microsoft.com/office/drawing/2014/main" val="1645389840"/>
                    </a:ext>
                  </a:extLst>
                </a:gridCol>
                <a:gridCol w="500416">
                  <a:extLst>
                    <a:ext uri="{9D8B030D-6E8A-4147-A177-3AD203B41FA5}">
                      <a16:colId xmlns:a16="http://schemas.microsoft.com/office/drawing/2014/main" val="3442601058"/>
                    </a:ext>
                  </a:extLst>
                </a:gridCol>
              </a:tblGrid>
              <a:tr h="302925">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name</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lr</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noise dim</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Proj_embd dim</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Batch</a:t>
                      </a:r>
                      <a:endParaRPr lang="en-US" sz="1050" b="1">
                        <a:effectLst/>
                      </a:endParaRPr>
                    </a:p>
                    <a:p>
                      <a:pPr algn="ctr" rtl="0" fontAlgn="ctr">
                        <a:spcBef>
                          <a:spcPts val="0"/>
                        </a:spcBef>
                        <a:spcAft>
                          <a:spcPts val="0"/>
                        </a:spcAft>
                      </a:pPr>
                      <a:r>
                        <a:rPr lang="en-US" sz="900" b="1" i="0" u="none" strike="noStrike">
                          <a:solidFill>
                            <a:srgbClr val="000000"/>
                          </a:solidFill>
                          <a:effectLst/>
                          <a:latin typeface="Calibri" panose="020F0502020204030204" pitchFamily="34" charset="0"/>
                        </a:rPr>
                        <a:t>size</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Fretchet dist</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Inception score</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Std score</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Ssim score</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85844143"/>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1749.00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43369887"/>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1522.52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37767308"/>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1369.27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09713179"/>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1564.74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67684834"/>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1436.37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36318159"/>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1408.64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79715728"/>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1634.96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57858193"/>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dirty="0">
                          <a:solidFill>
                            <a:srgbClr val="000000"/>
                          </a:solidFill>
                          <a:effectLst/>
                          <a:latin typeface="Calibri" panose="020F0502020204030204" pitchFamily="34" charset="0"/>
                        </a:rPr>
                        <a:t>0.0005</a:t>
                      </a:r>
                      <a:endParaRPr lang="en-US" sz="1050" b="1" dirty="0">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1474.93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86762465"/>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dirty="0">
                          <a:solidFill>
                            <a:srgbClr val="000000"/>
                          </a:solidFill>
                          <a:effectLst/>
                          <a:latin typeface="Calibri" panose="020F0502020204030204" pitchFamily="34" charset="0"/>
                        </a:rPr>
                        <a:t>0.0005</a:t>
                      </a:r>
                      <a:endParaRPr lang="en-US" sz="1050" b="1" dirty="0">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1338.74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63900818"/>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1621.00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22961572"/>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dirty="0">
                          <a:solidFill>
                            <a:srgbClr val="000000"/>
                          </a:solidFill>
                          <a:effectLst/>
                          <a:latin typeface="Calibri" panose="020F0502020204030204" pitchFamily="34" charset="0"/>
                        </a:rPr>
                        <a:t>0.0005</a:t>
                      </a:r>
                      <a:endParaRPr lang="en-US" sz="1050" b="1" dirty="0">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1406.58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71537797"/>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spcBef>
                          <a:spcPts val="0"/>
                        </a:spcBef>
                        <a:spcAft>
                          <a:spcPts val="0"/>
                        </a:spcAft>
                      </a:pPr>
                      <a:r>
                        <a:rPr lang="en-US" sz="900" b="1" i="0" u="none" strike="noStrike" dirty="0">
                          <a:solidFill>
                            <a:srgbClr val="000000"/>
                          </a:solidFill>
                          <a:effectLst/>
                          <a:latin typeface="Calibri" panose="020F0502020204030204" pitchFamily="34" charset="0"/>
                        </a:rPr>
                        <a:t>1254.15</a:t>
                      </a:r>
                      <a:endParaRPr lang="en-US" sz="1050" b="1" dirty="0">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259620405"/>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1701.52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90323229"/>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1464.06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19252009"/>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1342.28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65372408"/>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1612.73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46949894"/>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1326.29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12402275"/>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1277.16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43662640"/>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Result19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1543.70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0.22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82542179"/>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1521.37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84516412"/>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1343.98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78171837"/>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1678.64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548988346"/>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1419.68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49292595"/>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1318.94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23933214"/>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1457.36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79945983"/>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1460.39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69113713"/>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1366.39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45124022"/>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1499.43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0.20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05252735"/>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Result29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dirty="0">
                          <a:solidFill>
                            <a:srgbClr val="000000"/>
                          </a:solidFill>
                          <a:effectLst/>
                          <a:latin typeface="Calibri" panose="020F0502020204030204" pitchFamily="34" charset="0"/>
                        </a:rPr>
                        <a:t>1599.96</a:t>
                      </a:r>
                      <a:endParaRPr lang="en-US" sz="1050" b="1" dirty="0">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0.21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02931871"/>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Result30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1319.99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917064607"/>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Result31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1649.25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180514741"/>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1414.05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0.21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69831725"/>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Result33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1024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1261.21</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45288136"/>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Result34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1585.14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0.17</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45598649"/>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Result35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32</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1353.95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1.53</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0.20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9822339"/>
                  </a:ext>
                </a:extLst>
              </a:tr>
              <a:tr h="163957">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Result36</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0.005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200</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2048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64</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1386.6 9</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1.48</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a:solidFill>
                            <a:srgbClr val="000000"/>
                          </a:solidFill>
                          <a:effectLst/>
                          <a:latin typeface="Calibri" panose="020F0502020204030204" pitchFamily="34" charset="0"/>
                        </a:rPr>
                        <a:t>0.15</a:t>
                      </a:r>
                      <a:endParaRPr lang="en-US" sz="1050" b="1">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rtl="0" fontAlgn="ctr">
                        <a:spcBef>
                          <a:spcPts val="0"/>
                        </a:spcBef>
                        <a:spcAft>
                          <a:spcPts val="0"/>
                        </a:spcAft>
                      </a:pPr>
                      <a:r>
                        <a:rPr lang="en-US" sz="900" b="1" i="0" u="none" strike="noStrike" dirty="0">
                          <a:solidFill>
                            <a:srgbClr val="000000"/>
                          </a:solidFill>
                          <a:effectLst/>
                          <a:latin typeface="Calibri" panose="020F0502020204030204" pitchFamily="34" charset="0"/>
                        </a:rPr>
                        <a:t>0.12</a:t>
                      </a:r>
                      <a:endParaRPr lang="en-US" sz="1050" b="1" dirty="0">
                        <a:effectLst/>
                      </a:endParaRPr>
                    </a:p>
                  </a:txBody>
                  <a:tcPr marL="21886" marR="21886" marT="13702" marB="13702"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50836288"/>
                  </a:ext>
                </a:extLst>
              </a:tr>
            </a:tbl>
          </a:graphicData>
        </a:graphic>
      </p:graphicFrame>
      <p:sp>
        <p:nvSpPr>
          <p:cNvPr id="12" name="Title 11">
            <a:extLst>
              <a:ext uri="{FF2B5EF4-FFF2-40B4-BE49-F238E27FC236}">
                <a16:creationId xmlns:a16="http://schemas.microsoft.com/office/drawing/2014/main" id="{CE2F8504-9957-D043-F058-3DE9E3ADAE72}"/>
              </a:ext>
            </a:extLst>
          </p:cNvPr>
          <p:cNvSpPr>
            <a:spLocks noGrp="1"/>
          </p:cNvSpPr>
          <p:nvPr>
            <p:ph type="title"/>
          </p:nvPr>
        </p:nvSpPr>
        <p:spPr>
          <a:xfrm>
            <a:off x="5403499" y="152400"/>
            <a:ext cx="6520733" cy="973138"/>
          </a:xfrm>
        </p:spPr>
        <p:txBody>
          <a:bodyPr/>
          <a:lstStyle/>
          <a:p>
            <a:r>
              <a:rPr lang="en-IN" dirty="0"/>
              <a:t>Hyperparameter </a:t>
            </a:r>
            <a:br>
              <a:rPr lang="en-IN" dirty="0"/>
            </a:br>
            <a:r>
              <a:rPr lang="en-IN" dirty="0"/>
              <a:t>Tuning Result</a:t>
            </a:r>
            <a:endParaRPr lang="en-US" dirty="0"/>
          </a:p>
        </p:txBody>
      </p:sp>
      <p:sp>
        <p:nvSpPr>
          <p:cNvPr id="13" name="Content Placeholder 12">
            <a:extLst>
              <a:ext uri="{FF2B5EF4-FFF2-40B4-BE49-F238E27FC236}">
                <a16:creationId xmlns:a16="http://schemas.microsoft.com/office/drawing/2014/main" id="{8A4058A0-2D74-418B-0B58-68724B4D1C02}"/>
              </a:ext>
            </a:extLst>
          </p:cNvPr>
          <p:cNvSpPr>
            <a:spLocks noGrp="1"/>
          </p:cNvSpPr>
          <p:nvPr>
            <p:ph idx="1"/>
          </p:nvPr>
        </p:nvSpPr>
        <p:spPr>
          <a:xfrm>
            <a:off x="5665025" y="1376362"/>
            <a:ext cx="5761704" cy="3559431"/>
          </a:xfrm>
        </p:spPr>
        <p:txBody>
          <a:bodyPr/>
          <a:lstStyle/>
          <a:p>
            <a:pPr algn="just" rtl="0" fontAlgn="base">
              <a:spcBef>
                <a:spcPts val="0"/>
              </a:spcBef>
              <a:spcAft>
                <a:spcPts val="0"/>
              </a:spcAft>
            </a:pPr>
            <a:r>
              <a:rPr lang="en-US" sz="1800" b="1" i="0" u="none" strike="noStrike" dirty="0">
                <a:solidFill>
                  <a:srgbClr val="000000"/>
                </a:solidFill>
                <a:effectLst/>
                <a:latin typeface="Times New Roman" panose="02020603050405020304" pitchFamily="18" charset="0"/>
              </a:rPr>
              <a:t>Key Observations</a:t>
            </a: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A learning rate of 0.0005 seems to consistently produce better results than higher learning rates, indicating that smaller steps might be more effective in this case.</a:t>
            </a: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Increasing the noise dimensions generally leads to improved results, suggesting that richer representations are beneficial.</a:t>
            </a: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While there's some variation, larger batch sizes tend to perform slightly better than smaller ones, possibly due to increased stability during training.</a:t>
            </a:r>
          </a:p>
          <a:p>
            <a:endParaRPr lang="en-US" dirty="0"/>
          </a:p>
        </p:txBody>
      </p:sp>
      <p:pic>
        <p:nvPicPr>
          <p:cNvPr id="6150" name="Picture 6">
            <a:extLst>
              <a:ext uri="{FF2B5EF4-FFF2-40B4-BE49-F238E27FC236}">
                <a16:creationId xmlns:a16="http://schemas.microsoft.com/office/drawing/2014/main" id="{CD072103-FD1D-4C1E-DD6F-EF2C4D8B10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9265" y="4148235"/>
            <a:ext cx="4753223" cy="1575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3948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71A3777-9512-1FBF-D75E-EAD8AD1778CF}"/>
              </a:ext>
            </a:extLst>
          </p:cNvPr>
          <p:cNvSpPr>
            <a:spLocks noGrp="1"/>
          </p:cNvSpPr>
          <p:nvPr>
            <p:ph type="title"/>
          </p:nvPr>
        </p:nvSpPr>
        <p:spPr>
          <a:xfrm>
            <a:off x="457198" y="152400"/>
            <a:ext cx="8676969" cy="973138"/>
          </a:xfrm>
        </p:spPr>
        <p:txBody>
          <a:bodyPr/>
          <a:lstStyle/>
          <a:p>
            <a:r>
              <a:rPr lang="en-US" dirty="0"/>
              <a:t>Quantitative Evaluation - Key Observations</a:t>
            </a:r>
          </a:p>
        </p:txBody>
      </p:sp>
      <p:sp>
        <p:nvSpPr>
          <p:cNvPr id="7" name="Content Placeholder 6">
            <a:extLst>
              <a:ext uri="{FF2B5EF4-FFF2-40B4-BE49-F238E27FC236}">
                <a16:creationId xmlns:a16="http://schemas.microsoft.com/office/drawing/2014/main" id="{228D8810-63EB-0E70-6AEE-C44234DB46BA}"/>
              </a:ext>
            </a:extLst>
          </p:cNvPr>
          <p:cNvSpPr>
            <a:spLocks noGrp="1"/>
          </p:cNvSpPr>
          <p:nvPr>
            <p:ph idx="1"/>
          </p:nvPr>
        </p:nvSpPr>
        <p:spPr/>
        <p:txBody>
          <a:bodyPr/>
          <a:lstStyle/>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The discriminator loss is decreasing, suggesting that the discriminator is improving.</a:t>
            </a:r>
            <a:endParaRPr lang="en-US" sz="1800" b="0" i="0" u="none" strike="noStrike" dirty="0">
              <a:solidFill>
                <a:srgbClr val="000000"/>
              </a:solidFill>
              <a:effectLst/>
              <a:latin typeface="Noto Sans Symbols"/>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The generator loss also is decreasing, indicating that the generator is generating more realistic images.</a:t>
            </a:r>
            <a:endParaRPr lang="en-US" sz="1800" b="0" i="0" u="none" strike="noStrike" dirty="0">
              <a:solidFill>
                <a:srgbClr val="000000"/>
              </a:solidFill>
              <a:effectLst/>
              <a:latin typeface="Noto Sans Symbols"/>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The discriminator output for real images is generally close to 1, and the output for fake images is generally close to 0, suggesting that the discriminator is performing well.</a:t>
            </a:r>
            <a:endParaRPr lang="en-US" sz="1800" b="0" i="0" u="none" strike="noStrike" dirty="0">
              <a:solidFill>
                <a:srgbClr val="000000"/>
              </a:solidFill>
              <a:effectLst/>
              <a:latin typeface="Noto Sans Symbols"/>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The FID is  decreasing, suggesting that the model is improving.</a:t>
            </a:r>
            <a:endParaRPr lang="en-US" sz="1800" b="0" i="0" u="none" strike="noStrike" dirty="0">
              <a:solidFill>
                <a:srgbClr val="000000"/>
              </a:solidFill>
              <a:effectLst/>
              <a:latin typeface="Noto Sans Symbols"/>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The IS is increasing, suggesting that the model is improving.</a:t>
            </a:r>
            <a:endParaRPr lang="en-US" sz="1800" b="0" i="0" u="none" strike="noStrike" dirty="0">
              <a:solidFill>
                <a:srgbClr val="000000"/>
              </a:solidFill>
              <a:effectLst/>
              <a:latin typeface="Noto Sans Symbols"/>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The SSIM metric is increasing and after 400 epoch it flattens out, suggesting that the generated images are becoming more structurally similar to the real images.</a:t>
            </a:r>
            <a:endParaRPr lang="en-US" sz="1800" b="1" i="0" u="none" strike="noStrike" dirty="0">
              <a:solidFill>
                <a:srgbClr val="000000"/>
              </a:solidFill>
              <a:effectLst/>
              <a:latin typeface="Times New Roman" panose="02020603050405020304" pitchFamily="18" charset="0"/>
            </a:endParaRPr>
          </a:p>
          <a:p>
            <a:endParaRPr lang="en-US" dirty="0"/>
          </a:p>
        </p:txBody>
      </p:sp>
      <p:pic>
        <p:nvPicPr>
          <p:cNvPr id="2" name="Picture 2">
            <a:extLst>
              <a:ext uri="{FF2B5EF4-FFF2-40B4-BE49-F238E27FC236}">
                <a16:creationId xmlns:a16="http://schemas.microsoft.com/office/drawing/2014/main" id="{8307598C-E7AF-235D-9ED7-C0F2D8E858D4}"/>
              </a:ext>
            </a:extLst>
          </p:cNvPr>
          <p:cNvPicPr>
            <a:picLocks noGrp="1" noChangeAspect="1" noChangeArrowheads="1"/>
          </p:cNvPicPr>
          <p:nvPr>
            <p:ph type="pic" sz="quarter" idx="20"/>
          </p:nvPr>
        </p:nvPicPr>
        <p:blipFill rotWithShape="1">
          <a:blip r:embed="rId3">
            <a:extLst>
              <a:ext uri="{28A0092B-C50C-407E-A947-70E740481C1C}">
                <a14:useLocalDpi xmlns:a14="http://schemas.microsoft.com/office/drawing/2010/main" val="0"/>
              </a:ext>
            </a:extLst>
          </a:blip>
          <a:srcRect l="-186" t="-34647" r="-360" b="-37993"/>
          <a:stretch/>
        </p:blipFill>
        <p:spPr bwMode="auto">
          <a:xfrm>
            <a:off x="6200775" y="0"/>
            <a:ext cx="5991225"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05C403D3-F15B-B7AB-5D1B-9E27AA195DF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1212" b="-9111"/>
          <a:stretch/>
        </p:blipFill>
        <p:spPr bwMode="auto">
          <a:xfrm>
            <a:off x="7108722" y="5379473"/>
            <a:ext cx="4508059" cy="854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6207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CFFF9-E883-B054-A99E-A94752A93315}"/>
              </a:ext>
            </a:extLst>
          </p:cNvPr>
          <p:cNvSpPr>
            <a:spLocks noGrp="1"/>
          </p:cNvSpPr>
          <p:nvPr>
            <p:ph type="title"/>
          </p:nvPr>
        </p:nvSpPr>
        <p:spPr/>
        <p:txBody>
          <a:bodyPr/>
          <a:lstStyle/>
          <a:p>
            <a:r>
              <a:rPr lang="en-US" dirty="0"/>
              <a:t>Qualitative Evaluation - Key Observations</a:t>
            </a:r>
          </a:p>
        </p:txBody>
      </p:sp>
      <p:pic>
        <p:nvPicPr>
          <p:cNvPr id="2050" name="Picture 2">
            <a:extLst>
              <a:ext uri="{FF2B5EF4-FFF2-40B4-BE49-F238E27FC236}">
                <a16:creationId xmlns:a16="http://schemas.microsoft.com/office/drawing/2014/main" id="{EF7C6A56-D299-0C15-E131-A30475C0E7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3337" y="3429000"/>
            <a:ext cx="2721331" cy="2721331"/>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a:extLst>
              <a:ext uri="{FF2B5EF4-FFF2-40B4-BE49-F238E27FC236}">
                <a16:creationId xmlns:a16="http://schemas.microsoft.com/office/drawing/2014/main" id="{01BD26BA-A366-E0D0-5DB1-A5241D0985A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74668" y="3429000"/>
            <a:ext cx="2721331" cy="272133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735026C9-1621-2C2D-CE29-DE01D9B2F7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5999" y="3429000"/>
            <a:ext cx="2721331" cy="2721331"/>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a:extLst>
              <a:ext uri="{FF2B5EF4-FFF2-40B4-BE49-F238E27FC236}">
                <a16:creationId xmlns:a16="http://schemas.microsoft.com/office/drawing/2014/main" id="{DB463893-97A6-85E7-5556-F474468D4A5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17330" y="3428999"/>
            <a:ext cx="2721331" cy="2721331"/>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30ADDA6A-E21B-D18A-DBCA-B14B75324CA8}"/>
              </a:ext>
            </a:extLst>
          </p:cNvPr>
          <p:cNvSpPr>
            <a:spLocks noGrp="1"/>
          </p:cNvSpPr>
          <p:nvPr>
            <p:ph idx="1"/>
          </p:nvPr>
        </p:nvSpPr>
        <p:spPr>
          <a:xfrm>
            <a:off x="457199" y="1376364"/>
            <a:ext cx="11277601" cy="1927276"/>
          </a:xfrm>
        </p:spPr>
        <p:txBody>
          <a:bodyPr/>
          <a:lstStyle/>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We can see that the State II Generator visually performs better that the Stage I Generator results.</a:t>
            </a:r>
            <a:endParaRPr lang="en-US" sz="1800" b="0" i="0" u="none" strike="noStrike" dirty="0">
              <a:solidFill>
                <a:srgbClr val="000000"/>
              </a:solidFill>
              <a:effectLst/>
              <a:latin typeface="Noto Sans Symbols"/>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Some emojis, especially human figures and faces, are more recognizable but slightly distorted. This is common in GANs when the network is trained on a diverse dataset but hasn't fully learned fine details.</a:t>
            </a:r>
            <a:endParaRPr lang="en-US" sz="1800" b="0" i="0" u="none" strike="noStrike" dirty="0">
              <a:solidFill>
                <a:srgbClr val="000000"/>
              </a:solidFill>
              <a:effectLst/>
              <a:latin typeface="Noto Sans Symbols"/>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Background elements like cosmic or cloudy patterns.</a:t>
            </a:r>
            <a:endParaRPr lang="en-US" sz="1800" b="0" i="0" u="none" strike="noStrike" dirty="0">
              <a:solidFill>
                <a:srgbClr val="000000"/>
              </a:solidFill>
              <a:effectLst/>
              <a:latin typeface="Noto Sans Symbols"/>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Many human-like emojis like people biking, walking, wearing helmets show that the GAN is trying to capture movement and diverse activities,</a:t>
            </a:r>
            <a:endParaRPr lang="en-US" sz="1800" b="0" i="0" u="none" strike="noStrike" dirty="0">
              <a:solidFill>
                <a:srgbClr val="000000"/>
              </a:solidFill>
              <a:effectLst/>
              <a:latin typeface="Noto Sans Symbols"/>
            </a:endParaRPr>
          </a:p>
          <a:p>
            <a:pPr algn="just" rtl="0" fontAlgn="base">
              <a:spcBef>
                <a:spcPts val="0"/>
              </a:spcBef>
              <a:spcAft>
                <a:spcPts val="0"/>
              </a:spcAft>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The results while imperfect indicate a good generalize across these categories.</a:t>
            </a:r>
            <a:endParaRPr lang="en-US" sz="1800" b="0" i="0" u="none" strike="noStrike" dirty="0">
              <a:solidFill>
                <a:srgbClr val="000000"/>
              </a:solidFill>
              <a:effectLst/>
              <a:latin typeface="Noto Sans Symbols"/>
            </a:endParaRPr>
          </a:p>
        </p:txBody>
      </p:sp>
    </p:spTree>
    <p:extLst>
      <p:ext uri="{BB962C8B-B14F-4D97-AF65-F5344CB8AC3E}">
        <p14:creationId xmlns:p14="http://schemas.microsoft.com/office/powerpoint/2010/main" val="270608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68F5DA6-BF10-24F4-134D-49178AC9E13C}"/>
              </a:ext>
            </a:extLst>
          </p:cNvPr>
          <p:cNvSpPr>
            <a:spLocks noGrp="1"/>
          </p:cNvSpPr>
          <p:nvPr>
            <p:ph type="title"/>
          </p:nvPr>
        </p:nvSpPr>
        <p:spPr/>
        <p:txBody>
          <a:bodyPr/>
          <a:lstStyle/>
          <a:p>
            <a:r>
              <a:rPr lang="en-IN" dirty="0"/>
              <a:t>Conclusion and </a:t>
            </a:r>
            <a:r>
              <a:rPr lang="en-US" dirty="0"/>
              <a:t>Future Recommendations</a:t>
            </a:r>
          </a:p>
        </p:txBody>
      </p:sp>
      <p:sp>
        <p:nvSpPr>
          <p:cNvPr id="7" name="Text Placeholder 6">
            <a:extLst>
              <a:ext uri="{FF2B5EF4-FFF2-40B4-BE49-F238E27FC236}">
                <a16:creationId xmlns:a16="http://schemas.microsoft.com/office/drawing/2014/main" id="{6E7992FE-4D76-FC37-19A3-ACFAC84A4608}"/>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209488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CE10A-E17C-C199-768F-AF4EEB269AD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FC348CDF-0B41-F333-F38A-681F9AC542AE}"/>
              </a:ext>
            </a:extLst>
          </p:cNvPr>
          <p:cNvSpPr>
            <a:spLocks noGrp="1"/>
          </p:cNvSpPr>
          <p:nvPr>
            <p:ph idx="1"/>
          </p:nvPr>
        </p:nvSpPr>
        <p:spPr/>
        <p:txBody>
          <a:bodyPr/>
          <a:lstStyle/>
          <a:p>
            <a:pPr algn="just" rtl="0">
              <a:spcBef>
                <a:spcPts val="0"/>
              </a:spcBef>
              <a:spcAft>
                <a:spcPts val="0"/>
              </a:spcAft>
            </a:pPr>
            <a:r>
              <a:rPr lang="en-US" sz="1800" b="0" i="0" u="none" strike="noStrike" dirty="0">
                <a:solidFill>
                  <a:srgbClr val="000000"/>
                </a:solidFill>
                <a:effectLst/>
                <a:latin typeface="Times New Roman" panose="02020603050405020304" pitchFamily="18" charset="0"/>
              </a:rPr>
              <a:t>This thesis has successfully demonstrated the feasibility of generating high quality emojis using Stacked Generative Adversarial Networks (GANs). The proposed Stacked GAN architecture, combined with careful hyperparameter tuning, outperformed the baseline Stage I GAN model in terms of image quality and diversity.</a:t>
            </a:r>
            <a:endParaRPr lang="en-US" sz="1800" b="0" dirty="0">
              <a:effectLst/>
            </a:endParaRPr>
          </a:p>
          <a:p>
            <a:pPr algn="just" rtl="0">
              <a:spcBef>
                <a:spcPts val="0"/>
              </a:spcBef>
              <a:spcAft>
                <a:spcPts val="0"/>
              </a:spcAft>
            </a:pPr>
            <a:br>
              <a:rPr lang="en-US" sz="1800" b="0" dirty="0">
                <a:effectLst/>
              </a:rPr>
            </a:br>
            <a:r>
              <a:rPr lang="en-US" sz="1800" b="0" i="0" u="none" strike="noStrike" dirty="0">
                <a:solidFill>
                  <a:srgbClr val="000000"/>
                </a:solidFill>
                <a:effectLst/>
                <a:latin typeface="Times New Roman" panose="02020603050405020304" pitchFamily="18" charset="0"/>
              </a:rPr>
              <a:t>The evaluation metrics employed in this study, FID, IS, and SSIM, provided valuable insights into the performance of both models. The Stacked GAN consistently achieved lower FID and higher IS scores, indicating a more diverse and higher-quality output. Additionally, the SSIM values demonstrated that the Stacked GAN generated images with better structural similarity to real emojis.</a:t>
            </a:r>
            <a:endParaRPr lang="en-US" sz="1800" b="0" dirty="0">
              <a:effectLst/>
            </a:endParaRPr>
          </a:p>
          <a:p>
            <a:pPr algn="just" rtl="0">
              <a:spcBef>
                <a:spcPts val="0"/>
              </a:spcBef>
              <a:spcAft>
                <a:spcPts val="0"/>
              </a:spcAft>
            </a:pPr>
            <a:br>
              <a:rPr lang="en-US" sz="1800" b="0" dirty="0">
                <a:effectLst/>
              </a:rPr>
            </a:br>
            <a:r>
              <a:rPr lang="en-US" sz="1800" b="0" i="0" u="none" strike="noStrike" dirty="0">
                <a:solidFill>
                  <a:srgbClr val="000000"/>
                </a:solidFill>
                <a:effectLst/>
                <a:latin typeface="Times New Roman" panose="02020603050405020304" pitchFamily="18" charset="0"/>
              </a:rPr>
              <a:t>The performance of the Stacked GAN can be attributed to its growth mechanism and hierarchical feature learning. By starting with low-resolution images and gradually increasing the resolution, the Stacked GAN can effectively learn and capture complex patterns in the data. Furthermore, the hierarchical structure allows the model to focus on different levels of detail, leading to more realistic and expressive emojis.</a:t>
            </a:r>
            <a:endParaRPr lang="en-US" sz="1800" b="0" dirty="0">
              <a:effectLst/>
            </a:endParaRPr>
          </a:p>
          <a:p>
            <a:pPr algn="just" rtl="0">
              <a:spcBef>
                <a:spcPts val="0"/>
              </a:spcBef>
              <a:spcAft>
                <a:spcPts val="0"/>
              </a:spcAft>
            </a:pPr>
            <a:endParaRPr lang="en-US" sz="1800" dirty="0"/>
          </a:p>
        </p:txBody>
      </p:sp>
    </p:spTree>
    <p:extLst>
      <p:ext uri="{BB962C8B-B14F-4D97-AF65-F5344CB8AC3E}">
        <p14:creationId xmlns:p14="http://schemas.microsoft.com/office/powerpoint/2010/main" val="967368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5EB5B-6053-3F36-52D1-7AEF3D38D27E}"/>
              </a:ext>
            </a:extLst>
          </p:cNvPr>
          <p:cNvSpPr>
            <a:spLocks noGrp="1"/>
          </p:cNvSpPr>
          <p:nvPr>
            <p:ph type="title"/>
          </p:nvPr>
        </p:nvSpPr>
        <p:spPr/>
        <p:txBody>
          <a:bodyPr/>
          <a:lstStyle/>
          <a:p>
            <a:r>
              <a:rPr lang="en-IN" dirty="0"/>
              <a:t>Agenda</a:t>
            </a:r>
            <a:endParaRPr lang="en-US" dirty="0"/>
          </a:p>
        </p:txBody>
      </p:sp>
      <p:sp>
        <p:nvSpPr>
          <p:cNvPr id="3" name="Content Placeholder 2">
            <a:extLst>
              <a:ext uri="{FF2B5EF4-FFF2-40B4-BE49-F238E27FC236}">
                <a16:creationId xmlns:a16="http://schemas.microsoft.com/office/drawing/2014/main" id="{B0D5A3D2-1BDF-332E-4B64-4F9E1C171A81}"/>
              </a:ext>
            </a:extLst>
          </p:cNvPr>
          <p:cNvSpPr>
            <a:spLocks noGrp="1"/>
          </p:cNvSpPr>
          <p:nvPr>
            <p:ph idx="1"/>
          </p:nvPr>
        </p:nvSpPr>
        <p:spPr/>
        <p:txBody>
          <a:bodyPr/>
          <a:lstStyle/>
          <a:p>
            <a:pPr algn="l">
              <a:buFont typeface="Arial" panose="020B0604020202020204" pitchFamily="34" charset="0"/>
              <a:buChar char="•"/>
            </a:pPr>
            <a:r>
              <a:rPr lang="en-US" b="0" i="0" dirty="0">
                <a:solidFill>
                  <a:srgbClr val="091E42"/>
                </a:solidFill>
                <a:effectLst/>
              </a:rPr>
              <a:t>Background and Problem Statement</a:t>
            </a:r>
          </a:p>
          <a:p>
            <a:pPr algn="l">
              <a:buFont typeface="Arial" panose="020B0604020202020204" pitchFamily="34" charset="0"/>
              <a:buChar char="•"/>
            </a:pPr>
            <a:r>
              <a:rPr lang="en-US" b="0" i="0" dirty="0">
                <a:solidFill>
                  <a:srgbClr val="091E42"/>
                </a:solidFill>
                <a:effectLst/>
              </a:rPr>
              <a:t>Literature Review</a:t>
            </a:r>
          </a:p>
          <a:p>
            <a:pPr algn="l">
              <a:buFont typeface="Arial" panose="020B0604020202020204" pitchFamily="34" charset="0"/>
              <a:buChar char="•"/>
            </a:pPr>
            <a:r>
              <a:rPr lang="en-US" b="0" i="0" dirty="0">
                <a:solidFill>
                  <a:srgbClr val="091E42"/>
                </a:solidFill>
                <a:effectLst/>
              </a:rPr>
              <a:t>Research Methodology</a:t>
            </a:r>
          </a:p>
          <a:p>
            <a:pPr algn="l">
              <a:buFont typeface="Arial" panose="020B0604020202020204" pitchFamily="34" charset="0"/>
              <a:buChar char="•"/>
            </a:pPr>
            <a:r>
              <a:rPr lang="en-US" b="0" i="0" dirty="0">
                <a:solidFill>
                  <a:srgbClr val="091E42"/>
                </a:solidFill>
                <a:effectLst/>
              </a:rPr>
              <a:t>Results &amp; Discussion</a:t>
            </a:r>
          </a:p>
          <a:p>
            <a:pPr algn="l">
              <a:buFont typeface="Arial" panose="020B0604020202020204" pitchFamily="34" charset="0"/>
              <a:buChar char="•"/>
            </a:pPr>
            <a:r>
              <a:rPr lang="en-US" b="0" i="0" dirty="0">
                <a:solidFill>
                  <a:srgbClr val="091E42"/>
                </a:solidFill>
                <a:effectLst/>
              </a:rPr>
              <a:t>Conclusion and </a:t>
            </a:r>
            <a:r>
              <a:rPr lang="en-US" dirty="0"/>
              <a:t>Future Recommendations</a:t>
            </a:r>
            <a:endParaRPr lang="en-US" b="0" i="0" dirty="0">
              <a:solidFill>
                <a:srgbClr val="091E42"/>
              </a:solidFill>
              <a:effectLst/>
            </a:endParaRPr>
          </a:p>
          <a:p>
            <a:endParaRPr lang="en-US" dirty="0"/>
          </a:p>
        </p:txBody>
      </p:sp>
    </p:spTree>
    <p:extLst>
      <p:ext uri="{BB962C8B-B14F-4D97-AF65-F5344CB8AC3E}">
        <p14:creationId xmlns:p14="http://schemas.microsoft.com/office/powerpoint/2010/main" val="35944150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F1897-430C-B7C2-E225-7C35C2178DE0}"/>
              </a:ext>
            </a:extLst>
          </p:cNvPr>
          <p:cNvSpPr>
            <a:spLocks noGrp="1"/>
          </p:cNvSpPr>
          <p:nvPr>
            <p:ph type="title"/>
          </p:nvPr>
        </p:nvSpPr>
        <p:spPr/>
        <p:txBody>
          <a:bodyPr/>
          <a:lstStyle/>
          <a:p>
            <a:r>
              <a:rPr lang="en-US" dirty="0"/>
              <a:t>Conclusion – Conti…</a:t>
            </a:r>
          </a:p>
        </p:txBody>
      </p:sp>
      <p:sp>
        <p:nvSpPr>
          <p:cNvPr id="3" name="Content Placeholder 2">
            <a:extLst>
              <a:ext uri="{FF2B5EF4-FFF2-40B4-BE49-F238E27FC236}">
                <a16:creationId xmlns:a16="http://schemas.microsoft.com/office/drawing/2014/main" id="{5D2C9873-4EEA-C529-16A3-9E50627A1C79}"/>
              </a:ext>
            </a:extLst>
          </p:cNvPr>
          <p:cNvSpPr>
            <a:spLocks noGrp="1"/>
          </p:cNvSpPr>
          <p:nvPr>
            <p:ph idx="1"/>
          </p:nvPr>
        </p:nvSpPr>
        <p:spPr/>
        <p:txBody>
          <a:bodyPr/>
          <a:lstStyle/>
          <a:p>
            <a:pPr algn="just" rtl="0">
              <a:spcBef>
                <a:spcPts val="0"/>
              </a:spcBef>
              <a:spcAft>
                <a:spcPts val="0"/>
              </a:spcAft>
            </a:pPr>
            <a:r>
              <a:rPr lang="en-US" sz="1800" b="0" i="0" u="none" strike="noStrike" dirty="0">
                <a:solidFill>
                  <a:srgbClr val="000000"/>
                </a:solidFill>
                <a:effectLst/>
                <a:latin typeface="Times New Roman" panose="02020603050405020304" pitchFamily="18" charset="0"/>
              </a:rPr>
              <a:t>Hyperparameter tuning played a critical role in optimizing the performance of both models. By carefully selecting appropriate values for parameters like learning rate, projected embedding dimension, noise dimension and batch size the model was able to perform better. While the Stacked GAN demonstrated significant advantages in this study, there are still areas for future exploration. </a:t>
            </a:r>
          </a:p>
          <a:p>
            <a:pPr algn="just" rtl="0">
              <a:spcBef>
                <a:spcPts val="0"/>
              </a:spcBef>
              <a:spcAft>
                <a:spcPts val="0"/>
              </a:spcAft>
            </a:pPr>
            <a:br>
              <a:rPr lang="en-US" sz="1800" b="0" dirty="0">
                <a:effectLst/>
              </a:rPr>
            </a:br>
            <a:r>
              <a:rPr lang="en-US" sz="1800" b="0" i="0" u="none" strike="noStrike" dirty="0">
                <a:solidFill>
                  <a:srgbClr val="000000"/>
                </a:solidFill>
                <a:effectLst/>
                <a:latin typeface="Times New Roman" panose="02020603050405020304" pitchFamily="18" charset="0"/>
              </a:rPr>
              <a:t>In conclusion, this thesis has made a valuable contribution to the field of emoji generation by demonstrating the effectiveness of Stacked GANs. The findings of this research can be applied to various applications, such as social media platforms, messaging apps, and virtual reality experiences.</a:t>
            </a:r>
            <a:endParaRPr lang="en-US" sz="1800" b="0" dirty="0">
              <a:effectLst/>
            </a:endParaRPr>
          </a:p>
          <a:p>
            <a:endParaRPr lang="en-US" sz="1800" dirty="0"/>
          </a:p>
        </p:txBody>
      </p:sp>
    </p:spTree>
    <p:extLst>
      <p:ext uri="{BB962C8B-B14F-4D97-AF65-F5344CB8AC3E}">
        <p14:creationId xmlns:p14="http://schemas.microsoft.com/office/powerpoint/2010/main" val="33490697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E46B8-70A7-C5CF-3A5C-5EC217E4164A}"/>
              </a:ext>
            </a:extLst>
          </p:cNvPr>
          <p:cNvSpPr>
            <a:spLocks noGrp="1"/>
          </p:cNvSpPr>
          <p:nvPr>
            <p:ph type="title"/>
          </p:nvPr>
        </p:nvSpPr>
        <p:spPr/>
        <p:txBody>
          <a:bodyPr/>
          <a:lstStyle/>
          <a:p>
            <a:r>
              <a:rPr lang="en-US" dirty="0"/>
              <a:t>Future Recommendations</a:t>
            </a:r>
          </a:p>
        </p:txBody>
      </p:sp>
      <p:sp>
        <p:nvSpPr>
          <p:cNvPr id="3" name="Content Placeholder 2">
            <a:extLst>
              <a:ext uri="{FF2B5EF4-FFF2-40B4-BE49-F238E27FC236}">
                <a16:creationId xmlns:a16="http://schemas.microsoft.com/office/drawing/2014/main" id="{730D8BF5-7243-44BA-C8A3-90FCD855EC9F}"/>
              </a:ext>
            </a:extLst>
          </p:cNvPr>
          <p:cNvSpPr>
            <a:spLocks noGrp="1"/>
          </p:cNvSpPr>
          <p:nvPr>
            <p:ph idx="1"/>
          </p:nvPr>
        </p:nvSpPr>
        <p:spPr/>
        <p:txBody>
          <a:bodyPr/>
          <a:lstStyle/>
          <a:p>
            <a:pPr marL="285750" indent="-285750">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Due to limited computational resources, the GAN network in this study was trained on a partial subset of the emoji dataset. The limited training data somewhat limited the diversity and variety of the generated emojis, even though the model generated some good results based on this smaller dataset. We advise using the entire dataset to train the GAN in order to improve the model's performance even more and increase the variety of emojis it can generate.</a:t>
            </a:r>
          </a:p>
          <a:p>
            <a:pPr marL="285750" indent="-285750">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Raising the image resolution of the pictures produced by the Stage II Generator to 128x128 pixels is one of the main suggestions for further research. It is anticipated that increasing the resolution at this point will greatly enhance the produced images' quality, sharpness, and detail.</a:t>
            </a:r>
          </a:p>
          <a:p>
            <a:pPr marL="285750" indent="-285750">
              <a:buFont typeface="Arial" panose="020B0604020202020204" pitchFamily="34" charset="0"/>
              <a:buChar char="•"/>
            </a:pPr>
            <a:r>
              <a:rPr lang="en-US" sz="1800" b="0" i="0" u="none" strike="noStrike" dirty="0">
                <a:solidFill>
                  <a:srgbClr val="000000"/>
                </a:solidFill>
                <a:effectLst/>
                <a:latin typeface="Times New Roman" panose="02020603050405020304" pitchFamily="18" charset="0"/>
              </a:rPr>
              <a:t>A key recommendation for future work is to perform extensive hyperparameter tuning for the Stage II Generator to optimize its performance. Hyperparameters such as the learning rate, batch size, number of training epochs, dropout rate, and the architecture’s latent space dimensionality</a:t>
            </a:r>
            <a:endParaRPr lang="en-US" dirty="0"/>
          </a:p>
        </p:txBody>
      </p:sp>
    </p:spTree>
    <p:extLst>
      <p:ext uri="{BB962C8B-B14F-4D97-AF65-F5344CB8AC3E}">
        <p14:creationId xmlns:p14="http://schemas.microsoft.com/office/powerpoint/2010/main" val="15263812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FBEB8E-045F-18FE-792E-42D63412EE3A}"/>
              </a:ext>
            </a:extLst>
          </p:cNvPr>
          <p:cNvSpPr>
            <a:spLocks noGrp="1"/>
          </p:cNvSpPr>
          <p:nvPr>
            <p:ph type="title"/>
          </p:nvPr>
        </p:nvSpPr>
        <p:spPr/>
        <p:txBody>
          <a:bodyPr/>
          <a:lstStyle/>
          <a:p>
            <a:r>
              <a:rPr lang="en-IN" dirty="0"/>
              <a:t>Thank You</a:t>
            </a:r>
            <a:endParaRPr lang="en-US" dirty="0"/>
          </a:p>
        </p:txBody>
      </p:sp>
    </p:spTree>
    <p:extLst>
      <p:ext uri="{BB962C8B-B14F-4D97-AF65-F5344CB8AC3E}">
        <p14:creationId xmlns:p14="http://schemas.microsoft.com/office/powerpoint/2010/main" val="40982555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D7CC28B-9CC4-D94D-20B7-3A047E998487}"/>
              </a:ext>
            </a:extLst>
          </p:cNvPr>
          <p:cNvSpPr>
            <a:spLocks noGrp="1"/>
          </p:cNvSpPr>
          <p:nvPr>
            <p:ph type="title"/>
          </p:nvPr>
        </p:nvSpPr>
        <p:spPr/>
        <p:txBody>
          <a:bodyPr/>
          <a:lstStyle/>
          <a:p>
            <a:r>
              <a:rPr lang="en-US" dirty="0"/>
              <a:t>Background and Problem Statement</a:t>
            </a:r>
          </a:p>
        </p:txBody>
      </p:sp>
      <p:sp>
        <p:nvSpPr>
          <p:cNvPr id="7" name="Text Placeholder 6">
            <a:extLst>
              <a:ext uri="{FF2B5EF4-FFF2-40B4-BE49-F238E27FC236}">
                <a16:creationId xmlns:a16="http://schemas.microsoft.com/office/drawing/2014/main" id="{E0F8CA5C-27D8-E947-BA74-1F9C1E93549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5075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31CB4-4F1A-A4C5-9A31-4CBB4E42BC68}"/>
              </a:ext>
            </a:extLst>
          </p:cNvPr>
          <p:cNvSpPr>
            <a:spLocks noGrp="1"/>
          </p:cNvSpPr>
          <p:nvPr>
            <p:ph type="title"/>
          </p:nvPr>
        </p:nvSpPr>
        <p:spPr/>
        <p:txBody>
          <a:bodyPr/>
          <a:lstStyle/>
          <a:p>
            <a:r>
              <a:rPr lang="en-US" dirty="0"/>
              <a:t>Background</a:t>
            </a:r>
          </a:p>
        </p:txBody>
      </p:sp>
      <p:sp>
        <p:nvSpPr>
          <p:cNvPr id="8" name="Content Placeholder 7">
            <a:extLst>
              <a:ext uri="{FF2B5EF4-FFF2-40B4-BE49-F238E27FC236}">
                <a16:creationId xmlns:a16="http://schemas.microsoft.com/office/drawing/2014/main" id="{C007A38B-B02A-E4F0-A5A4-54C51F9D6C73}"/>
              </a:ext>
            </a:extLst>
          </p:cNvPr>
          <p:cNvSpPr>
            <a:spLocks noGrp="1"/>
          </p:cNvSpPr>
          <p:nvPr>
            <p:ph sz="half" idx="1"/>
          </p:nvPr>
        </p:nvSpPr>
        <p:spPr>
          <a:xfrm>
            <a:off x="457200" y="1376363"/>
            <a:ext cx="5383162" cy="4832133"/>
          </a:xfrm>
        </p:spPr>
        <p:txBody>
          <a:bodyPr/>
          <a:lstStyle/>
          <a:p>
            <a:r>
              <a:rPr lang="en-US" sz="1800" b="0" i="0" u="none" strike="noStrike" dirty="0">
                <a:solidFill>
                  <a:srgbClr val="000000"/>
                </a:solidFill>
                <a:effectLst/>
                <a:latin typeface="Times New Roman" panose="02020603050405020304" pitchFamily="18" charset="0"/>
              </a:rPr>
              <a:t>Emoji is a visual representation of human interaction based on human emotions, living beings, objects and symbols. These are in widespread use across the internet such as in textual messaging applications, and social media platforms which are known as informal modes of communication. Below is an image of the most frequently used emojis during informal modes of communication. According to (</a:t>
            </a:r>
            <a:r>
              <a:rPr lang="en-US" sz="1800" b="0" i="0" u="none" strike="noStrike" dirty="0" err="1">
                <a:solidFill>
                  <a:srgbClr val="000000"/>
                </a:solidFill>
                <a:effectLst/>
                <a:latin typeface="Times New Roman" panose="02020603050405020304" pitchFamily="18" charset="0"/>
              </a:rPr>
              <a:t>Kennison</a:t>
            </a:r>
            <a:r>
              <a:rPr lang="en-US" sz="1800" b="0" i="0" u="none" strike="noStrike" dirty="0">
                <a:solidFill>
                  <a:srgbClr val="000000"/>
                </a:solidFill>
                <a:effectLst/>
                <a:latin typeface="Times New Roman" panose="02020603050405020304" pitchFamily="18" charset="0"/>
              </a:rPr>
              <a:t> et al., 2024) emojis represent faces with human expressions, objects, animals, and actions. Fig 1.1 shows the frequently used emojis during informal communication.</a:t>
            </a:r>
            <a:endParaRPr lang="en-US" dirty="0"/>
          </a:p>
        </p:txBody>
      </p:sp>
      <p:pic>
        <p:nvPicPr>
          <p:cNvPr id="7" name="Picture 2" descr="200+ Emojis Explained: Types of Emojis, What do they mean &amp; how to use them  - Smartprix">
            <a:extLst>
              <a:ext uri="{FF2B5EF4-FFF2-40B4-BE49-F238E27FC236}">
                <a16:creationId xmlns:a16="http://schemas.microsoft.com/office/drawing/2014/main" id="{4E6577F0-1CBC-1A88-20D5-12DAED5D7640}"/>
              </a:ext>
            </a:extLst>
          </p:cNvPr>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tretch/>
        </p:blipFill>
        <p:spPr bwMode="auto">
          <a:xfrm>
            <a:off x="6628078" y="1517947"/>
            <a:ext cx="4524990" cy="334693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1">
            <a:extLst>
              <a:ext uri="{FF2B5EF4-FFF2-40B4-BE49-F238E27FC236}">
                <a16:creationId xmlns:a16="http://schemas.microsoft.com/office/drawing/2014/main" id="{473D0699-3287-DEF2-311C-C25144FA3826}"/>
              </a:ext>
            </a:extLst>
          </p:cNvPr>
          <p:cNvSpPr>
            <a:spLocks noChangeArrowheads="1"/>
          </p:cNvSpPr>
          <p:nvPr/>
        </p:nvSpPr>
        <p:spPr bwMode="auto">
          <a:xfrm>
            <a:off x="7200530" y="4995678"/>
            <a:ext cx="338008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44546A"/>
                </a:solidFill>
                <a:effectLst/>
                <a:latin typeface="Times New Roman" panose="02020603050405020304" pitchFamily="18" charset="0"/>
                <a:cs typeface="Times New Roman" panose="02020603050405020304" pitchFamily="18" charset="0"/>
              </a:rPr>
              <a:t>Fig 1.1 Sample emojis used frequently in informal communication (smartprix.com)</a:t>
            </a:r>
            <a:endParaRPr kumimoji="0" lang="en-US" altLang="en-US" sz="9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2818956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B76D3-3D92-7AAE-7CCE-CA802927D500}"/>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69755603-9EE2-8CC1-E6F9-EDC4FD896A0A}"/>
              </a:ext>
            </a:extLst>
          </p:cNvPr>
          <p:cNvSpPr>
            <a:spLocks noGrp="1"/>
          </p:cNvSpPr>
          <p:nvPr>
            <p:ph idx="1"/>
          </p:nvPr>
        </p:nvSpPr>
        <p:spPr>
          <a:xfrm>
            <a:off x="457200" y="1376363"/>
            <a:ext cx="5033159" cy="4833937"/>
          </a:xfrm>
        </p:spPr>
        <p:txBody>
          <a:bodyPr/>
          <a:lstStyle/>
          <a:p>
            <a:r>
              <a:rPr lang="en-US" sz="1800" b="0" i="0" u="none" strike="noStrike" dirty="0">
                <a:solidFill>
                  <a:srgbClr val="000000"/>
                </a:solidFill>
                <a:effectLst/>
                <a:latin typeface="Times New Roman" panose="02020603050405020304" pitchFamily="18" charset="0"/>
              </a:rPr>
              <a:t>Currently, the process of creating new emojis is a tedious and time-consuming task that takes a couple of days or months to create and years to get approval from the Unicode Technical Committee. Currently, there are only 3,664 emojis as per the Unicode standard and the need for need and diverse emojis is increasing. Due to this the current library faces limitations in capturing all the human emotions and experiences. </a:t>
            </a:r>
            <a:r>
              <a:rPr lang="en-US" sz="1800" b="0" i="0" u="none" strike="noStrike">
                <a:solidFill>
                  <a:srgbClr val="000000"/>
                </a:solidFill>
                <a:effectLst/>
                <a:latin typeface="Times New Roman" panose="02020603050405020304" pitchFamily="18" charset="0"/>
              </a:rPr>
              <a:t>This can lead to miscommunication and inadequate representation of culture and identities.</a:t>
            </a:r>
            <a:endParaRPr lang="en-US" dirty="0"/>
          </a:p>
        </p:txBody>
      </p:sp>
      <p:grpSp>
        <p:nvGrpSpPr>
          <p:cNvPr id="19" name="Group 18">
            <a:extLst>
              <a:ext uri="{FF2B5EF4-FFF2-40B4-BE49-F238E27FC236}">
                <a16:creationId xmlns:a16="http://schemas.microsoft.com/office/drawing/2014/main" id="{64D763CE-C7F9-F110-9217-8052C6108674}"/>
              </a:ext>
            </a:extLst>
          </p:cNvPr>
          <p:cNvGrpSpPr/>
          <p:nvPr/>
        </p:nvGrpSpPr>
        <p:grpSpPr>
          <a:xfrm>
            <a:off x="6905202" y="1748091"/>
            <a:ext cx="3710672" cy="3709380"/>
            <a:chOff x="7367318" y="1503773"/>
            <a:chExt cx="3710672" cy="3709380"/>
          </a:xfrm>
        </p:grpSpPr>
        <p:sp>
          <p:nvSpPr>
            <p:cNvPr id="12" name="Content Placeholder 2">
              <a:extLst>
                <a:ext uri="{FF2B5EF4-FFF2-40B4-BE49-F238E27FC236}">
                  <a16:creationId xmlns:a16="http://schemas.microsoft.com/office/drawing/2014/main" id="{D613407A-A0DC-E19A-0C8B-0E44D88A155F}"/>
                </a:ext>
              </a:extLst>
            </p:cNvPr>
            <p:cNvSpPr txBox="1">
              <a:spLocks/>
            </p:cNvSpPr>
            <p:nvPr/>
          </p:nvSpPr>
          <p:spPr>
            <a:xfrm>
              <a:off x="8086473" y="3024320"/>
              <a:ext cx="2159075" cy="693180"/>
            </a:xfrm>
            <a:prstGeom prst="rect">
              <a:avLst/>
            </a:prstGeom>
          </p:spPr>
          <p:txBody>
            <a:bodyPr vert="horz" wrap="square" lIns="90000" tIns="0" rIns="0" bIns="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457200">
                <a:lnSpc>
                  <a:spcPct val="100000"/>
                </a:lnSpc>
                <a:spcBef>
                  <a:spcPts val="500"/>
                </a:spcBef>
                <a:buNone/>
                <a:defRPr/>
              </a:pPr>
              <a:r>
                <a:rPr lang="en-IN" sz="2400" b="1" dirty="0">
                  <a:latin typeface="Arial" panose="020B0604020202020204" pitchFamily="34" charset="0"/>
                  <a:cs typeface="Arial" panose="020B0604020202020204" pitchFamily="34" charset="0"/>
                </a:rPr>
                <a:t>Unicode Emoji Approval Process</a:t>
              </a:r>
              <a:endParaRPr lang="en-US" sz="2400" b="1" dirty="0">
                <a:latin typeface="Arial" panose="020B060402020202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4F1030D8-8178-42D7-24FE-50F8C7957068}"/>
                </a:ext>
              </a:extLst>
            </p:cNvPr>
            <p:cNvGrpSpPr/>
            <p:nvPr/>
          </p:nvGrpSpPr>
          <p:grpSpPr>
            <a:xfrm>
              <a:off x="7367318" y="1503773"/>
              <a:ext cx="3710672" cy="3709380"/>
              <a:chOff x="7367318" y="1503773"/>
              <a:chExt cx="3710672" cy="3709380"/>
            </a:xfrm>
          </p:grpSpPr>
          <p:sp>
            <p:nvSpPr>
              <p:cNvPr id="6" name="Donut 4">
                <a:extLst>
                  <a:ext uri="{FF2B5EF4-FFF2-40B4-BE49-F238E27FC236}">
                    <a16:creationId xmlns:a16="http://schemas.microsoft.com/office/drawing/2014/main" id="{6D9CD659-E659-FE5E-802B-F8CBD9763293}"/>
                  </a:ext>
                </a:extLst>
              </p:cNvPr>
              <p:cNvSpPr/>
              <p:nvPr/>
            </p:nvSpPr>
            <p:spPr>
              <a:xfrm>
                <a:off x="7554760" y="1711587"/>
                <a:ext cx="3303522" cy="3303522"/>
              </a:xfrm>
              <a:prstGeom prst="donut">
                <a:avLst>
                  <a:gd name="adj" fmla="val 14241"/>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ts val="0"/>
                  </a:spcBef>
                  <a:spcAft>
                    <a:spcPts val="600"/>
                  </a:spcAft>
                </a:pPr>
                <a:endParaRPr lang="en-US" dirty="0">
                  <a:solidFill>
                    <a:schemeClr val="tx1"/>
                  </a:solidFill>
                </a:endParaRPr>
              </a:p>
            </p:txBody>
          </p:sp>
          <p:sp>
            <p:nvSpPr>
              <p:cNvPr id="7" name="Graphic 12">
                <a:extLst>
                  <a:ext uri="{FF2B5EF4-FFF2-40B4-BE49-F238E27FC236}">
                    <a16:creationId xmlns:a16="http://schemas.microsoft.com/office/drawing/2014/main" id="{D850F22E-9913-709A-3578-A8B25E9FF975}"/>
                  </a:ext>
                </a:extLst>
              </p:cNvPr>
              <p:cNvSpPr/>
              <p:nvPr/>
            </p:nvSpPr>
            <p:spPr>
              <a:xfrm>
                <a:off x="9240798" y="1503773"/>
                <a:ext cx="1631018" cy="1271501"/>
              </a:xfrm>
              <a:custGeom>
                <a:avLst/>
                <a:gdLst>
                  <a:gd name="connsiteX0" fmla="*/ 0 w 1631018"/>
                  <a:gd name="connsiteY0" fmla="*/ 0 h 1271501"/>
                  <a:gd name="connsiteX1" fmla="*/ 235830 w 1631018"/>
                  <a:gd name="connsiteY1" fmla="*/ 235830 h 1271501"/>
                  <a:gd name="connsiteX2" fmla="*/ 64317 w 1631018"/>
                  <a:gd name="connsiteY2" fmla="*/ 408579 h 1271501"/>
                  <a:gd name="connsiteX3" fmla="*/ 26799 w 1631018"/>
                  <a:gd name="connsiteY3" fmla="*/ 445685 h 1271501"/>
                  <a:gd name="connsiteX4" fmla="*/ 1181210 w 1631018"/>
                  <a:gd name="connsiteY4" fmla="*/ 1113182 h 1271501"/>
                  <a:gd name="connsiteX5" fmla="*/ 1494551 w 1631018"/>
                  <a:gd name="connsiteY5" fmla="*/ 1271502 h 1271501"/>
                  <a:gd name="connsiteX6" fmla="*/ 1631018 w 1631018"/>
                  <a:gd name="connsiteY6" fmla="*/ 1003513 h 1271501"/>
                  <a:gd name="connsiteX7" fmla="*/ 0 w 1631018"/>
                  <a:gd name="connsiteY7" fmla="*/ 0 h 1271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1018" h="1271501">
                    <a:moveTo>
                      <a:pt x="0" y="0"/>
                    </a:moveTo>
                    <a:lnTo>
                      <a:pt x="235830" y="235830"/>
                    </a:lnTo>
                    <a:lnTo>
                      <a:pt x="64317" y="408579"/>
                    </a:lnTo>
                    <a:lnTo>
                      <a:pt x="26799" y="445685"/>
                    </a:lnTo>
                    <a:cubicBezTo>
                      <a:pt x="499254" y="460301"/>
                      <a:pt x="932847" y="711010"/>
                      <a:pt x="1181210" y="1113182"/>
                    </a:cubicBezTo>
                    <a:lnTo>
                      <a:pt x="1494551" y="1271502"/>
                    </a:lnTo>
                    <a:lnTo>
                      <a:pt x="1631018" y="1003513"/>
                    </a:lnTo>
                    <a:cubicBezTo>
                      <a:pt x="1315332" y="392591"/>
                      <a:pt x="687633" y="6388"/>
                      <a:pt x="0" y="0"/>
                    </a:cubicBezTo>
                    <a:close/>
                  </a:path>
                </a:pathLst>
              </a:custGeom>
              <a:solidFill>
                <a:schemeClr val="accent1">
                  <a:lumMod val="75000"/>
                </a:schemeClr>
              </a:solidFill>
              <a:ln w="25400" cap="flat">
                <a:solidFill>
                  <a:schemeClr val="bg1"/>
                </a:solidFill>
                <a:prstDash val="solid"/>
                <a:miter/>
              </a:ln>
            </p:spPr>
            <p:txBody>
              <a:bodyPr rtlCol="0" anchor="ctr"/>
              <a:lstStyle/>
              <a:p>
                <a:pPr marL="0" indent="0">
                  <a:buNone/>
                </a:pPr>
                <a:endParaRPr lang="en-US"/>
              </a:p>
            </p:txBody>
          </p:sp>
          <p:sp>
            <p:nvSpPr>
              <p:cNvPr id="8" name="Graphic 12">
                <a:extLst>
                  <a:ext uri="{FF2B5EF4-FFF2-40B4-BE49-F238E27FC236}">
                    <a16:creationId xmlns:a16="http://schemas.microsoft.com/office/drawing/2014/main" id="{E85F2128-7E01-D726-ABC5-DB6449D907DA}"/>
                  </a:ext>
                </a:extLst>
              </p:cNvPr>
              <p:cNvSpPr/>
              <p:nvPr/>
            </p:nvSpPr>
            <p:spPr>
              <a:xfrm>
                <a:off x="7463829" y="1528098"/>
                <a:ext cx="1668536" cy="1351898"/>
              </a:xfrm>
              <a:custGeom>
                <a:avLst/>
                <a:gdLst>
                  <a:gd name="connsiteX0" fmla="*/ 1457444 w 1668536"/>
                  <a:gd name="connsiteY0" fmla="*/ 0 h 1351898"/>
                  <a:gd name="connsiteX1" fmla="*/ 0 w 1668536"/>
                  <a:gd name="connsiteY1" fmla="*/ 1240992 h 1351898"/>
                  <a:gd name="connsiteX2" fmla="*/ 82458 w 1668536"/>
                  <a:gd name="connsiteY2" fmla="*/ 1199763 h 1351898"/>
                  <a:gd name="connsiteX3" fmla="*/ 297673 w 1668536"/>
                  <a:gd name="connsiteY3" fmla="*/ 1088857 h 1351898"/>
                  <a:gd name="connsiteX4" fmla="*/ 408579 w 1668536"/>
                  <a:gd name="connsiteY4" fmla="*/ 1305310 h 1351898"/>
                  <a:gd name="connsiteX5" fmla="*/ 431667 w 1668536"/>
                  <a:gd name="connsiteY5" fmla="*/ 1351898 h 1351898"/>
                  <a:gd name="connsiteX6" fmla="*/ 1421163 w 1668536"/>
                  <a:gd name="connsiteY6" fmla="*/ 460115 h 1351898"/>
                  <a:gd name="connsiteX7" fmla="*/ 1668537 w 1668536"/>
                  <a:gd name="connsiteY7" fmla="*/ 212742 h 1351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8536" h="1351898">
                    <a:moveTo>
                      <a:pt x="1457444" y="0"/>
                    </a:moveTo>
                    <a:cubicBezTo>
                      <a:pt x="779821" y="112968"/>
                      <a:pt x="219538" y="590040"/>
                      <a:pt x="0" y="1240992"/>
                    </a:cubicBezTo>
                    <a:lnTo>
                      <a:pt x="82458" y="1199763"/>
                    </a:lnTo>
                    <a:lnTo>
                      <a:pt x="297673" y="1088857"/>
                    </a:lnTo>
                    <a:lnTo>
                      <a:pt x="408579" y="1305310"/>
                    </a:lnTo>
                    <a:lnTo>
                      <a:pt x="431667" y="1351898"/>
                    </a:lnTo>
                    <a:cubicBezTo>
                      <a:pt x="591384" y="907714"/>
                      <a:pt x="962824" y="572955"/>
                      <a:pt x="1421163" y="460115"/>
                    </a:cubicBezTo>
                    <a:lnTo>
                      <a:pt x="1668537" y="212742"/>
                    </a:lnTo>
                    <a:close/>
                  </a:path>
                </a:pathLst>
              </a:custGeom>
              <a:solidFill>
                <a:schemeClr val="accent1">
                  <a:lumMod val="50000"/>
                </a:schemeClr>
              </a:solidFill>
              <a:ln w="25400" cap="flat">
                <a:solidFill>
                  <a:schemeClr val="bg1"/>
                </a:solidFill>
                <a:prstDash val="solid"/>
                <a:miter/>
              </a:ln>
            </p:spPr>
            <p:txBody>
              <a:bodyPr rtlCol="0" anchor="ctr"/>
              <a:lstStyle/>
              <a:p>
                <a:endParaRPr lang="en-US"/>
              </a:p>
            </p:txBody>
          </p:sp>
          <p:sp>
            <p:nvSpPr>
              <p:cNvPr id="9" name="Graphic 12">
                <a:extLst>
                  <a:ext uri="{FF2B5EF4-FFF2-40B4-BE49-F238E27FC236}">
                    <a16:creationId xmlns:a16="http://schemas.microsoft.com/office/drawing/2014/main" id="{46B9FD85-CF37-4649-7BD6-F0C69338010C}"/>
                  </a:ext>
                </a:extLst>
              </p:cNvPr>
              <p:cNvSpPr/>
              <p:nvPr/>
            </p:nvSpPr>
            <p:spPr>
              <a:xfrm>
                <a:off x="10245548" y="2802485"/>
                <a:ext cx="832442" cy="1860663"/>
              </a:xfrm>
              <a:custGeom>
                <a:avLst/>
                <a:gdLst>
                  <a:gd name="connsiteX0" fmla="*/ 747482 w 832442"/>
                  <a:gd name="connsiteY0" fmla="*/ 0 h 1860663"/>
                  <a:gd name="connsiteX1" fmla="*/ 706253 w 832442"/>
                  <a:gd name="connsiteY1" fmla="*/ 82458 h 1860663"/>
                  <a:gd name="connsiteX2" fmla="*/ 595347 w 832442"/>
                  <a:gd name="connsiteY2" fmla="*/ 297673 h 1860663"/>
                  <a:gd name="connsiteX3" fmla="*/ 378894 w 832442"/>
                  <a:gd name="connsiteY3" fmla="*/ 185530 h 1860663"/>
                  <a:gd name="connsiteX4" fmla="*/ 332718 w 832442"/>
                  <a:gd name="connsiteY4" fmla="*/ 162442 h 1860663"/>
                  <a:gd name="connsiteX5" fmla="*/ 387965 w 832442"/>
                  <a:gd name="connsiteY5" fmla="*/ 556591 h 1860663"/>
                  <a:gd name="connsiteX6" fmla="*/ 55659 w 832442"/>
                  <a:gd name="connsiteY6" fmla="*/ 1467339 h 1860663"/>
                  <a:gd name="connsiteX7" fmla="*/ 0 w 832442"/>
                  <a:gd name="connsiteY7" fmla="*/ 1814075 h 1860663"/>
                  <a:gd name="connsiteX8" fmla="*/ 296436 w 832442"/>
                  <a:gd name="connsiteY8" fmla="*/ 1860664 h 1860663"/>
                  <a:gd name="connsiteX9" fmla="*/ 747482 w 832442"/>
                  <a:gd name="connsiteY9" fmla="*/ 0 h 186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2442" h="1860663">
                    <a:moveTo>
                      <a:pt x="747482" y="0"/>
                    </a:moveTo>
                    <a:lnTo>
                      <a:pt x="706253" y="82458"/>
                    </a:lnTo>
                    <a:lnTo>
                      <a:pt x="595347" y="297673"/>
                    </a:lnTo>
                    <a:lnTo>
                      <a:pt x="378894" y="185530"/>
                    </a:lnTo>
                    <a:lnTo>
                      <a:pt x="332718" y="162442"/>
                    </a:lnTo>
                    <a:cubicBezTo>
                      <a:pt x="369540" y="290582"/>
                      <a:pt x="388138" y="423265"/>
                      <a:pt x="387965" y="556591"/>
                    </a:cubicBezTo>
                    <a:cubicBezTo>
                      <a:pt x="388719" y="889977"/>
                      <a:pt x="270936" y="1212775"/>
                      <a:pt x="55659" y="1467339"/>
                    </a:cubicBezTo>
                    <a:lnTo>
                      <a:pt x="0" y="1814075"/>
                    </a:lnTo>
                    <a:lnTo>
                      <a:pt x="296436" y="1860664"/>
                    </a:lnTo>
                    <a:cubicBezTo>
                      <a:pt x="779401" y="1371630"/>
                      <a:pt x="952905" y="655904"/>
                      <a:pt x="747482" y="0"/>
                    </a:cubicBezTo>
                    <a:close/>
                  </a:path>
                </a:pathLst>
              </a:custGeom>
              <a:solidFill>
                <a:schemeClr val="accent1"/>
              </a:solidFill>
              <a:ln w="25400" cap="flat">
                <a:solidFill>
                  <a:schemeClr val="bg1"/>
                </a:solidFill>
                <a:prstDash val="solid"/>
                <a:miter/>
              </a:ln>
            </p:spPr>
            <p:txBody>
              <a:bodyPr rtlCol="0" anchor="ctr"/>
              <a:lstStyle/>
              <a:p>
                <a:endParaRPr lang="en-US"/>
              </a:p>
            </p:txBody>
          </p:sp>
          <p:sp>
            <p:nvSpPr>
              <p:cNvPr id="10" name="Graphic 12">
                <a:extLst>
                  <a:ext uri="{FF2B5EF4-FFF2-40B4-BE49-F238E27FC236}">
                    <a16:creationId xmlns:a16="http://schemas.microsoft.com/office/drawing/2014/main" id="{24CC7A95-6EA2-9BD4-34F2-2F074EEBD15D}"/>
                  </a:ext>
                </a:extLst>
              </p:cNvPr>
              <p:cNvSpPr/>
              <p:nvPr/>
            </p:nvSpPr>
            <p:spPr>
              <a:xfrm>
                <a:off x="7367318" y="2943076"/>
                <a:ext cx="989530" cy="1905603"/>
              </a:xfrm>
              <a:custGeom>
                <a:avLst/>
                <a:gdLst>
                  <a:gd name="connsiteX0" fmla="*/ 288638 w 989530"/>
                  <a:gd name="connsiteY0" fmla="*/ 0 h 1905603"/>
                  <a:gd name="connsiteX1" fmla="*/ 20650 w 989530"/>
                  <a:gd name="connsiteY1" fmla="*/ 136468 h 1905603"/>
                  <a:gd name="connsiteX2" fmla="*/ 751227 w 989530"/>
                  <a:gd name="connsiteY2" fmla="*/ 1905603 h 1905603"/>
                  <a:gd name="connsiteX3" fmla="*/ 735560 w 989530"/>
                  <a:gd name="connsiteY3" fmla="*/ 1815312 h 1905603"/>
                  <a:gd name="connsiteX4" fmla="*/ 698454 w 989530"/>
                  <a:gd name="connsiteY4" fmla="*/ 1577009 h 1905603"/>
                  <a:gd name="connsiteX5" fmla="*/ 939231 w 989530"/>
                  <a:gd name="connsiteY5" fmla="*/ 1538253 h 1905603"/>
                  <a:gd name="connsiteX6" fmla="*/ 989531 w 989530"/>
                  <a:gd name="connsiteY6" fmla="*/ 1529183 h 1905603"/>
                  <a:gd name="connsiteX7" fmla="*/ 444484 w 989530"/>
                  <a:gd name="connsiteY7" fmla="*/ 416000 h 1905603"/>
                  <a:gd name="connsiteX8" fmla="*/ 448606 w 989530"/>
                  <a:gd name="connsiteY8" fmla="*/ 314165 h 1905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530" h="1905603">
                    <a:moveTo>
                      <a:pt x="288638" y="0"/>
                    </a:moveTo>
                    <a:lnTo>
                      <a:pt x="20650" y="136468"/>
                    </a:lnTo>
                    <a:cubicBezTo>
                      <a:pt x="-81348" y="815864"/>
                      <a:pt x="199577" y="1496138"/>
                      <a:pt x="751227" y="1905603"/>
                    </a:cubicBezTo>
                    <a:lnTo>
                      <a:pt x="735560" y="1815312"/>
                    </a:lnTo>
                    <a:lnTo>
                      <a:pt x="698454" y="1577009"/>
                    </a:lnTo>
                    <a:lnTo>
                      <a:pt x="939231" y="1538253"/>
                    </a:lnTo>
                    <a:lnTo>
                      <a:pt x="989531" y="1529183"/>
                    </a:lnTo>
                    <a:cubicBezTo>
                      <a:pt x="645310" y="1262510"/>
                      <a:pt x="444034" y="851432"/>
                      <a:pt x="444484" y="416000"/>
                    </a:cubicBezTo>
                    <a:cubicBezTo>
                      <a:pt x="444484" y="381368"/>
                      <a:pt x="444484" y="347973"/>
                      <a:pt x="448606" y="314165"/>
                    </a:cubicBezTo>
                    <a:close/>
                  </a:path>
                </a:pathLst>
              </a:custGeom>
              <a:solidFill>
                <a:schemeClr val="accent2"/>
              </a:solidFill>
              <a:ln w="25400" cap="flat">
                <a:solidFill>
                  <a:schemeClr val="bg1"/>
                </a:solidFill>
                <a:prstDash val="solid"/>
                <a:miter/>
              </a:ln>
            </p:spPr>
            <p:txBody>
              <a:bodyPr rtlCol="0" anchor="ctr"/>
              <a:lstStyle/>
              <a:p>
                <a:endParaRPr lang="en-US"/>
              </a:p>
            </p:txBody>
          </p:sp>
          <p:sp>
            <p:nvSpPr>
              <p:cNvPr id="11" name="Graphic 12">
                <a:extLst>
                  <a:ext uri="{FF2B5EF4-FFF2-40B4-BE49-F238E27FC236}">
                    <a16:creationId xmlns:a16="http://schemas.microsoft.com/office/drawing/2014/main" id="{2834722D-B04F-4E87-DBED-891882E12F86}"/>
                  </a:ext>
                </a:extLst>
              </p:cNvPr>
              <p:cNvSpPr/>
              <p:nvPr/>
            </p:nvSpPr>
            <p:spPr>
              <a:xfrm>
                <a:off x="8344068" y="4526269"/>
                <a:ext cx="1954253" cy="686884"/>
              </a:xfrm>
              <a:custGeom>
                <a:avLst/>
                <a:gdLst>
                  <a:gd name="connsiteX0" fmla="*/ 1672247 w 1954253"/>
                  <a:gd name="connsiteY0" fmla="*/ 0 h 686884"/>
                  <a:gd name="connsiteX1" fmla="*/ 346323 w 1954253"/>
                  <a:gd name="connsiteY1" fmla="*/ 139354 h 686884"/>
                  <a:gd name="connsiteX2" fmla="*/ 0 w 1954253"/>
                  <a:gd name="connsiteY2" fmla="*/ 193364 h 686884"/>
                  <a:gd name="connsiteX3" fmla="*/ 46176 w 1954253"/>
                  <a:gd name="connsiteY3" fmla="*/ 489800 h 686884"/>
                  <a:gd name="connsiteX4" fmla="*/ 1954253 w 1954253"/>
                  <a:gd name="connsiteY4" fmla="*/ 343025 h 686884"/>
                  <a:gd name="connsiteX5" fmla="*/ 1864375 w 1954253"/>
                  <a:gd name="connsiteY5" fmla="*/ 328595 h 686884"/>
                  <a:gd name="connsiteX6" fmla="*/ 1626071 w 1954253"/>
                  <a:gd name="connsiteY6" fmla="*/ 289840 h 686884"/>
                  <a:gd name="connsiteX7" fmla="*/ 1663177 w 1954253"/>
                  <a:gd name="connsiteY7" fmla="*/ 50299 h 686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4253" h="686884">
                    <a:moveTo>
                      <a:pt x="1672247" y="0"/>
                    </a:moveTo>
                    <a:cubicBezTo>
                      <a:pt x="1281351" y="265164"/>
                      <a:pt x="783808" y="317455"/>
                      <a:pt x="346323" y="139354"/>
                    </a:cubicBezTo>
                    <a:lnTo>
                      <a:pt x="0" y="193364"/>
                    </a:lnTo>
                    <a:lnTo>
                      <a:pt x="46176" y="489800"/>
                    </a:lnTo>
                    <a:cubicBezTo>
                      <a:pt x="660311" y="797983"/>
                      <a:pt x="1394479" y="741507"/>
                      <a:pt x="1954253" y="343025"/>
                    </a:cubicBezTo>
                    <a:lnTo>
                      <a:pt x="1864375" y="328595"/>
                    </a:lnTo>
                    <a:lnTo>
                      <a:pt x="1626071" y="289840"/>
                    </a:lnTo>
                    <a:lnTo>
                      <a:pt x="1663177" y="50299"/>
                    </a:lnTo>
                    <a:close/>
                  </a:path>
                </a:pathLst>
              </a:custGeom>
              <a:solidFill>
                <a:schemeClr val="accent1">
                  <a:lumMod val="60000"/>
                  <a:lumOff val="40000"/>
                </a:schemeClr>
              </a:solidFill>
              <a:ln w="25400" cap="flat">
                <a:solidFill>
                  <a:schemeClr val="bg1"/>
                </a:solidFill>
                <a:prstDash val="solid"/>
                <a:miter/>
              </a:ln>
            </p:spPr>
            <p:txBody>
              <a:bodyPr rtlCol="0" anchor="ctr"/>
              <a:lstStyle/>
              <a:p>
                <a:endParaRPr lang="en-US"/>
              </a:p>
            </p:txBody>
          </p:sp>
          <p:sp>
            <p:nvSpPr>
              <p:cNvPr id="13" name="Oval 80">
                <a:extLst>
                  <a:ext uri="{FF2B5EF4-FFF2-40B4-BE49-F238E27FC236}">
                    <a16:creationId xmlns:a16="http://schemas.microsoft.com/office/drawing/2014/main" id="{A9AB1D15-F347-393A-EFD4-950DAF8F25B4}"/>
                  </a:ext>
                </a:extLst>
              </p:cNvPr>
              <p:cNvSpPr>
                <a:spLocks noChangeArrowheads="1"/>
              </p:cNvSpPr>
              <p:nvPr/>
            </p:nvSpPr>
            <p:spPr bwMode="gray">
              <a:xfrm>
                <a:off x="10007221" y="1850215"/>
                <a:ext cx="387546" cy="378848"/>
              </a:xfrm>
              <a:prstGeom prst="ellipse">
                <a:avLst/>
              </a:prstGeom>
              <a:noFill/>
              <a:ln w="34925" algn="ctr">
                <a:noFill/>
                <a:round/>
                <a:headEnd/>
                <a:tailEnd/>
              </a:ln>
            </p:spPr>
            <p:txBody>
              <a:bodyPr lIns="108000" tIns="108000" bIns="72000" anchor="ctr"/>
              <a:lstStyle/>
              <a:p>
                <a:pPr marL="0" indent="0" algn="ctr" defTabSz="457200">
                  <a:buNone/>
                  <a:defRPr/>
                </a:pPr>
                <a:r>
                  <a:rPr lang="de-DE" sz="1800" b="1" kern="0">
                    <a:solidFill>
                      <a:schemeClr val="bg1"/>
                    </a:solidFill>
                    <a:latin typeface="Arial" panose="020B0604020202020204"/>
                    <a:cs typeface="Arial" charset="0"/>
                  </a:rPr>
                  <a:t>2</a:t>
                </a:r>
              </a:p>
            </p:txBody>
          </p:sp>
          <p:sp>
            <p:nvSpPr>
              <p:cNvPr id="14" name="Oval 81">
                <a:extLst>
                  <a:ext uri="{FF2B5EF4-FFF2-40B4-BE49-F238E27FC236}">
                    <a16:creationId xmlns:a16="http://schemas.microsoft.com/office/drawing/2014/main" id="{EEA667C7-D215-FFF3-A2A6-B63C011D238E}"/>
                  </a:ext>
                </a:extLst>
              </p:cNvPr>
              <p:cNvSpPr>
                <a:spLocks noChangeArrowheads="1"/>
              </p:cNvSpPr>
              <p:nvPr/>
            </p:nvSpPr>
            <p:spPr bwMode="gray">
              <a:xfrm>
                <a:off x="8054336" y="1868162"/>
                <a:ext cx="390046" cy="381534"/>
              </a:xfrm>
              <a:prstGeom prst="ellipse">
                <a:avLst/>
              </a:prstGeom>
              <a:noFill/>
              <a:ln w="34925">
                <a:noFill/>
                <a:round/>
                <a:headEnd/>
                <a:tailEnd/>
              </a:ln>
            </p:spPr>
            <p:txBody>
              <a:bodyPr anchor="ctr"/>
              <a:lstStyle/>
              <a:p>
                <a:pPr marL="0" indent="0" algn="ctr" defTabSz="457200">
                  <a:buNone/>
                  <a:defRPr/>
                </a:pPr>
                <a:r>
                  <a:rPr lang="de-DE" sz="1800" b="1" kern="0">
                    <a:solidFill>
                      <a:schemeClr val="bg1"/>
                    </a:solidFill>
                    <a:latin typeface="Arial" panose="020B0604020202020204"/>
                    <a:cs typeface="Arial" charset="0"/>
                  </a:rPr>
                  <a:t>1</a:t>
                </a:r>
              </a:p>
            </p:txBody>
          </p:sp>
          <p:sp>
            <p:nvSpPr>
              <p:cNvPr id="15" name="Oval 82">
                <a:extLst>
                  <a:ext uri="{FF2B5EF4-FFF2-40B4-BE49-F238E27FC236}">
                    <a16:creationId xmlns:a16="http://schemas.microsoft.com/office/drawing/2014/main" id="{D93CA57C-E17F-2432-0A0F-E21B069D9F96}"/>
                  </a:ext>
                </a:extLst>
              </p:cNvPr>
              <p:cNvSpPr>
                <a:spLocks noChangeArrowheads="1"/>
              </p:cNvSpPr>
              <p:nvPr/>
            </p:nvSpPr>
            <p:spPr bwMode="gray">
              <a:xfrm>
                <a:off x="7463872" y="3671432"/>
                <a:ext cx="392546" cy="384220"/>
              </a:xfrm>
              <a:prstGeom prst="ellipse">
                <a:avLst/>
              </a:prstGeom>
              <a:noFill/>
              <a:ln w="34925">
                <a:noFill/>
                <a:round/>
                <a:headEnd/>
                <a:tailEnd/>
              </a:ln>
            </p:spPr>
            <p:txBody>
              <a:bodyPr anchor="ctr"/>
              <a:lstStyle/>
              <a:p>
                <a:pPr algn="ctr" defTabSz="457200"/>
                <a:r>
                  <a:rPr lang="de-DE" b="1" kern="0" dirty="0">
                    <a:solidFill>
                      <a:schemeClr val="bg1"/>
                    </a:solidFill>
                    <a:latin typeface="Arial" panose="020B0604020202020204"/>
                    <a:cs typeface="Arial" charset="0"/>
                  </a:rPr>
                  <a:t>5</a:t>
                </a:r>
              </a:p>
            </p:txBody>
          </p:sp>
          <p:sp>
            <p:nvSpPr>
              <p:cNvPr id="16" name="Oval 83">
                <a:extLst>
                  <a:ext uri="{FF2B5EF4-FFF2-40B4-BE49-F238E27FC236}">
                    <a16:creationId xmlns:a16="http://schemas.microsoft.com/office/drawing/2014/main" id="{2563F0FC-216F-428F-6445-9E9F143A7784}"/>
                  </a:ext>
                </a:extLst>
              </p:cNvPr>
              <p:cNvSpPr>
                <a:spLocks noChangeArrowheads="1"/>
              </p:cNvSpPr>
              <p:nvPr/>
            </p:nvSpPr>
            <p:spPr bwMode="gray">
              <a:xfrm>
                <a:off x="10583344" y="3671057"/>
                <a:ext cx="390046" cy="381534"/>
              </a:xfrm>
              <a:prstGeom prst="ellipse">
                <a:avLst/>
              </a:prstGeom>
              <a:noFill/>
              <a:ln w="34925">
                <a:noFill/>
                <a:round/>
                <a:headEnd/>
                <a:tailEnd/>
              </a:ln>
            </p:spPr>
            <p:txBody>
              <a:bodyPr anchor="ctr"/>
              <a:lstStyle/>
              <a:p>
                <a:pPr algn="ctr" defTabSz="457200"/>
                <a:r>
                  <a:rPr lang="de-DE" b="1" kern="0" dirty="0">
                    <a:solidFill>
                      <a:schemeClr val="bg1"/>
                    </a:solidFill>
                    <a:latin typeface="Arial" panose="020B0604020202020204"/>
                    <a:cs typeface="Arial" charset="0"/>
                  </a:rPr>
                  <a:t>3</a:t>
                </a:r>
              </a:p>
            </p:txBody>
          </p:sp>
          <p:sp>
            <p:nvSpPr>
              <p:cNvPr id="17" name="Oval 84">
                <a:extLst>
                  <a:ext uri="{FF2B5EF4-FFF2-40B4-BE49-F238E27FC236}">
                    <a16:creationId xmlns:a16="http://schemas.microsoft.com/office/drawing/2014/main" id="{B457199C-9311-47B7-4D13-270C1B684EA7}"/>
                  </a:ext>
                </a:extLst>
              </p:cNvPr>
              <p:cNvSpPr>
                <a:spLocks noChangeArrowheads="1"/>
              </p:cNvSpPr>
              <p:nvPr/>
            </p:nvSpPr>
            <p:spPr bwMode="gray">
              <a:xfrm>
                <a:off x="9046087" y="4798587"/>
                <a:ext cx="387546" cy="378848"/>
              </a:xfrm>
              <a:prstGeom prst="ellipse">
                <a:avLst/>
              </a:prstGeom>
              <a:noFill/>
              <a:ln w="34925">
                <a:noFill/>
                <a:round/>
                <a:headEnd/>
                <a:tailEnd/>
              </a:ln>
            </p:spPr>
            <p:txBody>
              <a:bodyPr anchor="ctr"/>
              <a:lstStyle/>
              <a:p>
                <a:pPr algn="ctr" defTabSz="457200"/>
                <a:r>
                  <a:rPr lang="de-DE" b="1" kern="0" dirty="0">
                    <a:solidFill>
                      <a:schemeClr val="bg1"/>
                    </a:solidFill>
                    <a:latin typeface="Arial" panose="020B0604020202020204"/>
                    <a:cs typeface="Arial" charset="0"/>
                  </a:rPr>
                  <a:t>4</a:t>
                </a:r>
              </a:p>
            </p:txBody>
          </p:sp>
        </p:grpSp>
      </p:grpSp>
      <p:sp>
        <p:nvSpPr>
          <p:cNvPr id="21" name="TextBox 20">
            <a:extLst>
              <a:ext uri="{FF2B5EF4-FFF2-40B4-BE49-F238E27FC236}">
                <a16:creationId xmlns:a16="http://schemas.microsoft.com/office/drawing/2014/main" id="{AF0B872F-E76F-5DC0-3D24-0502A2F0181B}"/>
              </a:ext>
            </a:extLst>
          </p:cNvPr>
          <p:cNvSpPr txBox="1"/>
          <p:nvPr/>
        </p:nvSpPr>
        <p:spPr>
          <a:xfrm>
            <a:off x="6267775" y="1437250"/>
            <a:ext cx="1946787" cy="646331"/>
          </a:xfrm>
          <a:prstGeom prst="rect">
            <a:avLst/>
          </a:prstGeom>
          <a:noFill/>
        </p:spPr>
        <p:txBody>
          <a:bodyPr wrap="square">
            <a:spAutoFit/>
          </a:bodyPr>
          <a:lstStyle/>
          <a:p>
            <a:r>
              <a:rPr lang="en-US" dirty="0"/>
              <a:t>Proposal Submission</a:t>
            </a:r>
          </a:p>
        </p:txBody>
      </p:sp>
      <p:sp>
        <p:nvSpPr>
          <p:cNvPr id="23" name="TextBox 22">
            <a:extLst>
              <a:ext uri="{FF2B5EF4-FFF2-40B4-BE49-F238E27FC236}">
                <a16:creationId xmlns:a16="http://schemas.microsoft.com/office/drawing/2014/main" id="{7939B60A-6781-CDB9-F195-10B6B9D4E48E}"/>
              </a:ext>
            </a:extLst>
          </p:cNvPr>
          <p:cNvSpPr txBox="1"/>
          <p:nvPr/>
        </p:nvSpPr>
        <p:spPr>
          <a:xfrm>
            <a:off x="9932651" y="1354707"/>
            <a:ext cx="2115953" cy="923330"/>
          </a:xfrm>
          <a:prstGeom prst="rect">
            <a:avLst/>
          </a:prstGeom>
          <a:noFill/>
        </p:spPr>
        <p:txBody>
          <a:bodyPr wrap="square">
            <a:spAutoFit/>
          </a:bodyPr>
          <a:lstStyle/>
          <a:p>
            <a:r>
              <a:rPr lang="en-US" dirty="0"/>
              <a:t>Initial Review by the Emoji Subcommittee</a:t>
            </a:r>
          </a:p>
        </p:txBody>
      </p:sp>
      <p:sp>
        <p:nvSpPr>
          <p:cNvPr id="25" name="TextBox 24">
            <a:extLst>
              <a:ext uri="{FF2B5EF4-FFF2-40B4-BE49-F238E27FC236}">
                <a16:creationId xmlns:a16="http://schemas.microsoft.com/office/drawing/2014/main" id="{50D90C69-E179-94CA-2B7E-EBA48B6CB1E1}"/>
              </a:ext>
            </a:extLst>
          </p:cNvPr>
          <p:cNvSpPr txBox="1"/>
          <p:nvPr/>
        </p:nvSpPr>
        <p:spPr>
          <a:xfrm>
            <a:off x="10504889" y="4140195"/>
            <a:ext cx="1713270" cy="923330"/>
          </a:xfrm>
          <a:prstGeom prst="rect">
            <a:avLst/>
          </a:prstGeom>
          <a:noFill/>
        </p:spPr>
        <p:txBody>
          <a:bodyPr wrap="square">
            <a:spAutoFit/>
          </a:bodyPr>
          <a:lstStyle/>
          <a:p>
            <a:r>
              <a:rPr lang="en-US" dirty="0"/>
              <a:t>Committee Discussion and Selection</a:t>
            </a:r>
          </a:p>
        </p:txBody>
      </p:sp>
      <p:sp>
        <p:nvSpPr>
          <p:cNvPr id="27" name="TextBox 26">
            <a:extLst>
              <a:ext uri="{FF2B5EF4-FFF2-40B4-BE49-F238E27FC236}">
                <a16:creationId xmlns:a16="http://schemas.microsoft.com/office/drawing/2014/main" id="{B1B1FE83-0A7B-23CC-651E-F48EAE5BF922}"/>
              </a:ext>
            </a:extLst>
          </p:cNvPr>
          <p:cNvSpPr txBox="1"/>
          <p:nvPr/>
        </p:nvSpPr>
        <p:spPr>
          <a:xfrm>
            <a:off x="7992610" y="5531745"/>
            <a:ext cx="1732936" cy="646331"/>
          </a:xfrm>
          <a:prstGeom prst="rect">
            <a:avLst/>
          </a:prstGeom>
          <a:noFill/>
        </p:spPr>
        <p:txBody>
          <a:bodyPr wrap="square">
            <a:spAutoFit/>
          </a:bodyPr>
          <a:lstStyle/>
          <a:p>
            <a:r>
              <a:rPr lang="en-US" dirty="0"/>
              <a:t>Approval and Encoding</a:t>
            </a:r>
          </a:p>
        </p:txBody>
      </p:sp>
      <p:sp>
        <p:nvSpPr>
          <p:cNvPr id="29" name="TextBox 28">
            <a:extLst>
              <a:ext uri="{FF2B5EF4-FFF2-40B4-BE49-F238E27FC236}">
                <a16:creationId xmlns:a16="http://schemas.microsoft.com/office/drawing/2014/main" id="{7A70C099-3170-396A-BD17-65F5FF202E5A}"/>
              </a:ext>
            </a:extLst>
          </p:cNvPr>
          <p:cNvSpPr txBox="1"/>
          <p:nvPr/>
        </p:nvSpPr>
        <p:spPr>
          <a:xfrm>
            <a:off x="5592284" y="4106142"/>
            <a:ext cx="1280652" cy="923330"/>
          </a:xfrm>
          <a:prstGeom prst="rect">
            <a:avLst/>
          </a:prstGeom>
          <a:noFill/>
        </p:spPr>
        <p:txBody>
          <a:bodyPr wrap="square">
            <a:spAutoFit/>
          </a:bodyPr>
          <a:lstStyle/>
          <a:p>
            <a:r>
              <a:rPr lang="en-US" dirty="0"/>
              <a:t>Integration and Rollout</a:t>
            </a:r>
          </a:p>
        </p:txBody>
      </p:sp>
    </p:spTree>
    <p:extLst>
      <p:ext uri="{BB962C8B-B14F-4D97-AF65-F5344CB8AC3E}">
        <p14:creationId xmlns:p14="http://schemas.microsoft.com/office/powerpoint/2010/main" val="2295835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CC78C-E3E3-418C-B2E8-CA873D8E6335}"/>
              </a:ext>
            </a:extLst>
          </p:cNvPr>
          <p:cNvSpPr>
            <a:spLocks noGrp="1"/>
          </p:cNvSpPr>
          <p:nvPr>
            <p:ph type="title"/>
          </p:nvPr>
        </p:nvSpPr>
        <p:spPr/>
        <p:txBody>
          <a:bodyPr/>
          <a:lstStyle/>
          <a:p>
            <a:r>
              <a:rPr lang="en-IN" dirty="0"/>
              <a:t>Aim and Objective</a:t>
            </a:r>
            <a:endParaRPr lang="en-US" dirty="0"/>
          </a:p>
        </p:txBody>
      </p:sp>
      <p:sp>
        <p:nvSpPr>
          <p:cNvPr id="3" name="Content Placeholder 2">
            <a:extLst>
              <a:ext uri="{FF2B5EF4-FFF2-40B4-BE49-F238E27FC236}">
                <a16:creationId xmlns:a16="http://schemas.microsoft.com/office/drawing/2014/main" id="{C69F4703-3F28-5A52-9EF1-B1D40740E4DA}"/>
              </a:ext>
            </a:extLst>
          </p:cNvPr>
          <p:cNvSpPr>
            <a:spLocks noGrp="1"/>
          </p:cNvSpPr>
          <p:nvPr>
            <p:ph idx="1"/>
          </p:nvPr>
        </p:nvSpPr>
        <p:spPr/>
        <p:txBody>
          <a:bodyPr/>
          <a:lstStyle/>
          <a:p>
            <a:pPr marL="342900" lvl="0" indent="-342900" algn="just">
              <a:lnSpc>
                <a:spcPct val="150000"/>
              </a:lnSpc>
              <a:buFont typeface="Arial" panose="020B0604020202020204" pitchFamily="34" charset="0"/>
              <a:buChar char="•"/>
              <a:tabLst>
                <a:tab pos="457200" algn="l"/>
              </a:tabLst>
            </a:pPr>
            <a:r>
              <a:rPr lang="en-GB" sz="1800" dirty="0">
                <a:effectLst/>
                <a:latin typeface="Times New Roman" panose="02020603050405020304" pitchFamily="18" charset="0"/>
                <a:ea typeface="Times New Roman" panose="02020603050405020304" pitchFamily="18" charset="0"/>
              </a:rPr>
              <a:t>To create a generative model that can create new high-quality and realistic emojis.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Arial" panose="020B0604020202020204" pitchFamily="34" charset="0"/>
              <a:buChar char="•"/>
              <a:tabLst>
                <a:tab pos="457200" algn="l"/>
              </a:tabLst>
            </a:pPr>
            <a:r>
              <a:rPr lang="en-GB" sz="1800" dirty="0">
                <a:effectLst/>
                <a:latin typeface="Times New Roman" panose="02020603050405020304" pitchFamily="18" charset="0"/>
                <a:ea typeface="Times New Roman" panose="02020603050405020304" pitchFamily="18" charset="0"/>
              </a:rPr>
              <a:t>To generate emoji based on the platform of use.</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Arial" panose="020B0604020202020204" pitchFamily="34" charset="0"/>
              <a:buChar char="•"/>
              <a:tabLst>
                <a:tab pos="457200" algn="l"/>
              </a:tabLst>
            </a:pPr>
            <a:r>
              <a:rPr lang="en-GB" sz="1800" dirty="0">
                <a:effectLst/>
                <a:latin typeface="Times New Roman" panose="02020603050405020304" pitchFamily="18" charset="0"/>
                <a:ea typeface="Times New Roman" panose="02020603050405020304" pitchFamily="18" charset="0"/>
              </a:rPr>
              <a:t>To compare the state-of-the-art generative models.</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Arial" panose="020B0604020202020204" pitchFamily="34" charset="0"/>
              <a:buChar char="•"/>
              <a:tabLst>
                <a:tab pos="457200" algn="l"/>
              </a:tabLst>
            </a:pPr>
            <a:r>
              <a:rPr lang="en-GB" sz="1800" dirty="0">
                <a:effectLst/>
                <a:latin typeface="Times New Roman" panose="02020603050405020304" pitchFamily="18" charset="0"/>
                <a:ea typeface="Times New Roman" panose="02020603050405020304" pitchFamily="18" charset="0"/>
              </a:rPr>
              <a:t>To evaluate the performance of the emojis generated using the generative models.</a:t>
            </a:r>
            <a:endParaRPr lang="en-IN" sz="1800" dirty="0">
              <a:ea typeface="Times New Roman" panose="02020603050405020304" pitchFamily="18" charset="0"/>
            </a:endParaRPr>
          </a:p>
          <a:p>
            <a:pPr marL="342900" lvl="0" indent="-342900" algn="just">
              <a:lnSpc>
                <a:spcPct val="150000"/>
              </a:lnSpc>
              <a:buFont typeface="Arial" panose="020B0604020202020204" pitchFamily="34" charset="0"/>
              <a:buChar char="•"/>
              <a:tabLst>
                <a:tab pos="457200" algn="l"/>
              </a:tabLst>
            </a:pPr>
            <a:r>
              <a:rPr lang="en-GB" sz="1800" dirty="0">
                <a:effectLst/>
                <a:latin typeface="Times New Roman" panose="02020603050405020304" pitchFamily="18" charset="0"/>
                <a:ea typeface="Arial" panose="020B0604020202020204" pitchFamily="34" charset="0"/>
              </a:rPr>
              <a:t>To fine-tune the various parameters used in the generative model.</a:t>
            </a:r>
            <a:endParaRPr lang="en-US" dirty="0"/>
          </a:p>
        </p:txBody>
      </p:sp>
    </p:spTree>
    <p:extLst>
      <p:ext uri="{BB962C8B-B14F-4D97-AF65-F5344CB8AC3E}">
        <p14:creationId xmlns:p14="http://schemas.microsoft.com/office/powerpoint/2010/main" val="2684266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50F845-C789-C935-A144-8E180CA568FF}"/>
              </a:ext>
            </a:extLst>
          </p:cNvPr>
          <p:cNvSpPr>
            <a:spLocks noGrp="1"/>
          </p:cNvSpPr>
          <p:nvPr>
            <p:ph type="title"/>
          </p:nvPr>
        </p:nvSpPr>
        <p:spPr/>
        <p:txBody>
          <a:bodyPr/>
          <a:lstStyle/>
          <a:p>
            <a:r>
              <a:rPr lang="en-IN" dirty="0"/>
              <a:t>Literature Review</a:t>
            </a:r>
            <a:endParaRPr lang="en-US" dirty="0"/>
          </a:p>
        </p:txBody>
      </p:sp>
      <p:sp>
        <p:nvSpPr>
          <p:cNvPr id="5" name="Text Placeholder 4">
            <a:extLst>
              <a:ext uri="{FF2B5EF4-FFF2-40B4-BE49-F238E27FC236}">
                <a16:creationId xmlns:a16="http://schemas.microsoft.com/office/drawing/2014/main" id="{5272763F-BAC1-2E39-B77C-2F22AC7913B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66642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2">
            <a:extLst>
              <a:ext uri="{FF2B5EF4-FFF2-40B4-BE49-F238E27FC236}">
                <a16:creationId xmlns:a16="http://schemas.microsoft.com/office/drawing/2014/main" id="{420CA1DE-9A3D-3D9B-E1A8-49FAAF4EEFA2}"/>
              </a:ext>
            </a:extLst>
          </p:cNvPr>
          <p:cNvSpPr>
            <a:spLocks noGrp="1"/>
          </p:cNvSpPr>
          <p:nvPr>
            <p:ph type="title"/>
          </p:nvPr>
        </p:nvSpPr>
        <p:spPr>
          <a:xfrm>
            <a:off x="457199" y="152401"/>
            <a:ext cx="11277601" cy="973138"/>
          </a:xfrm>
        </p:spPr>
        <p:txBody>
          <a:bodyPr/>
          <a:lstStyle/>
          <a:p>
            <a:r>
              <a:rPr lang="en-IN" dirty="0"/>
              <a:t>Literature Review</a:t>
            </a:r>
            <a:endParaRPr lang="en-US" dirty="0"/>
          </a:p>
        </p:txBody>
      </p:sp>
      <p:sp>
        <p:nvSpPr>
          <p:cNvPr id="33" name="Pentagon 126">
            <a:extLst>
              <a:ext uri="{FF2B5EF4-FFF2-40B4-BE49-F238E27FC236}">
                <a16:creationId xmlns:a16="http://schemas.microsoft.com/office/drawing/2014/main" id="{56170D4F-86BA-B3A3-2A91-487F9CA96FDD}"/>
              </a:ext>
            </a:extLst>
          </p:cNvPr>
          <p:cNvSpPr/>
          <p:nvPr/>
        </p:nvSpPr>
        <p:spPr>
          <a:xfrm>
            <a:off x="876799" y="3428999"/>
            <a:ext cx="11583151" cy="346893"/>
          </a:xfrm>
          <a:prstGeom prst="homePlate">
            <a:avLst/>
          </a:prstGeom>
          <a:gradFill flip="none" rotWithShape="1">
            <a:gsLst>
              <a:gs pos="0">
                <a:schemeClr val="accent1"/>
              </a:gs>
              <a:gs pos="100000">
                <a:schemeClr val="accent2"/>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200" dirty="0">
              <a:solidFill>
                <a:schemeClr val="lt1"/>
              </a:solidFill>
              <a:latin typeface="Times New Roman" panose="02020603050405020304" pitchFamily="18" charset="0"/>
              <a:cs typeface="Times New Roman" panose="02020603050405020304" pitchFamily="18" charset="0"/>
            </a:endParaRPr>
          </a:p>
        </p:txBody>
      </p:sp>
      <p:sp>
        <p:nvSpPr>
          <p:cNvPr id="34" name="Oval 33">
            <a:extLst>
              <a:ext uri="{FF2B5EF4-FFF2-40B4-BE49-F238E27FC236}">
                <a16:creationId xmlns:a16="http://schemas.microsoft.com/office/drawing/2014/main" id="{F036D760-8CAA-7F1D-9944-868CD9932CB2}"/>
              </a:ext>
            </a:extLst>
          </p:cNvPr>
          <p:cNvSpPr/>
          <p:nvPr/>
        </p:nvSpPr>
        <p:spPr>
          <a:xfrm>
            <a:off x="614039" y="3219960"/>
            <a:ext cx="743440" cy="743430"/>
          </a:xfrm>
          <a:prstGeom prst="ellipse">
            <a:avLst/>
          </a:prstGeom>
          <a:solidFill>
            <a:schemeClr val="accent2">
              <a:lumMod val="75000"/>
            </a:schemeClr>
          </a:solidFill>
          <a:ln w="25400" cap="flat" cmpd="sng" algn="ctr">
            <a:solidFill>
              <a:schemeClr val="bg1"/>
            </a:solidFill>
            <a:prstDash val="solid"/>
            <a:miter lim="800000"/>
          </a:ln>
          <a:effectLst/>
        </p:spPr>
        <p:txBody>
          <a:bodyPr lIns="0" tIns="0" rIns="0" bIns="0" rtlCol="0" anchor="ctr"/>
          <a:lstStyle/>
          <a:p>
            <a:pPr algn="ctr" defTabSz="457200">
              <a:defRPr/>
            </a:pPr>
            <a:r>
              <a:rPr lang="en-IN" sz="1200" kern="0" dirty="0">
                <a:solidFill>
                  <a:srgbClr val="FFFFFF"/>
                </a:solidFill>
                <a:latin typeface="Times New Roman" panose="02020603050405020304" pitchFamily="18" charset="0"/>
                <a:cs typeface="Times New Roman" panose="02020603050405020304" pitchFamily="18" charset="0"/>
              </a:rPr>
              <a:t>Start</a:t>
            </a:r>
            <a:endParaRPr lang="en-US" sz="1200" kern="0" dirty="0">
              <a:solidFill>
                <a:srgbClr val="FFFFFF"/>
              </a:solidFill>
              <a:latin typeface="Times New Roman" panose="02020603050405020304" pitchFamily="18" charset="0"/>
              <a:cs typeface="Times New Roman" panose="02020603050405020304" pitchFamily="18" charset="0"/>
            </a:endParaRPr>
          </a:p>
        </p:txBody>
      </p:sp>
      <p:cxnSp>
        <p:nvCxnSpPr>
          <p:cNvPr id="35" name="Straight Connector 34">
            <a:extLst>
              <a:ext uri="{FF2B5EF4-FFF2-40B4-BE49-F238E27FC236}">
                <a16:creationId xmlns:a16="http://schemas.microsoft.com/office/drawing/2014/main" id="{A11F2BDD-3245-266A-5EFC-48BA15B423B7}"/>
              </a:ext>
            </a:extLst>
          </p:cNvPr>
          <p:cNvCxnSpPr>
            <a:cxnSpLocks/>
          </p:cNvCxnSpPr>
          <p:nvPr/>
        </p:nvCxnSpPr>
        <p:spPr>
          <a:xfrm>
            <a:off x="3340424" y="3356635"/>
            <a:ext cx="0" cy="2819169"/>
          </a:xfrm>
          <a:prstGeom prst="line">
            <a:avLst/>
          </a:prstGeom>
          <a:noFill/>
          <a:ln w="28575" cap="rnd" cmpd="sng" algn="ctr">
            <a:solidFill>
              <a:srgbClr val="0066FF"/>
            </a:solidFill>
            <a:prstDash val="sysDot"/>
            <a:miter lim="800000"/>
          </a:ln>
          <a:effectLst/>
        </p:spPr>
      </p:cxnSp>
      <p:cxnSp>
        <p:nvCxnSpPr>
          <p:cNvPr id="38" name="Straight Connector 37">
            <a:extLst>
              <a:ext uri="{FF2B5EF4-FFF2-40B4-BE49-F238E27FC236}">
                <a16:creationId xmlns:a16="http://schemas.microsoft.com/office/drawing/2014/main" id="{29AB948F-FA4E-4089-6DC3-6C65265ED18E}"/>
              </a:ext>
            </a:extLst>
          </p:cNvPr>
          <p:cNvCxnSpPr>
            <a:cxnSpLocks/>
          </p:cNvCxnSpPr>
          <p:nvPr/>
        </p:nvCxnSpPr>
        <p:spPr>
          <a:xfrm>
            <a:off x="6012774" y="1229032"/>
            <a:ext cx="0" cy="2546861"/>
          </a:xfrm>
          <a:prstGeom prst="line">
            <a:avLst/>
          </a:prstGeom>
          <a:noFill/>
          <a:ln w="28575" cap="rnd" cmpd="sng" algn="ctr">
            <a:solidFill>
              <a:srgbClr val="0066FF"/>
            </a:solidFill>
            <a:prstDash val="sysDot"/>
            <a:miter lim="800000"/>
          </a:ln>
          <a:effectLst/>
        </p:spPr>
      </p:cxnSp>
      <p:cxnSp>
        <p:nvCxnSpPr>
          <p:cNvPr id="39" name="Straight Connector 38">
            <a:extLst>
              <a:ext uri="{FF2B5EF4-FFF2-40B4-BE49-F238E27FC236}">
                <a16:creationId xmlns:a16="http://schemas.microsoft.com/office/drawing/2014/main" id="{937DEC2D-C996-5FA6-5DE9-DBAA0D6392A1}"/>
              </a:ext>
            </a:extLst>
          </p:cNvPr>
          <p:cNvCxnSpPr>
            <a:cxnSpLocks/>
          </p:cNvCxnSpPr>
          <p:nvPr/>
        </p:nvCxnSpPr>
        <p:spPr>
          <a:xfrm>
            <a:off x="8685124" y="3290001"/>
            <a:ext cx="0" cy="2688012"/>
          </a:xfrm>
          <a:prstGeom prst="line">
            <a:avLst/>
          </a:prstGeom>
          <a:noFill/>
          <a:ln w="28575" cap="rnd" cmpd="sng" algn="ctr">
            <a:solidFill>
              <a:srgbClr val="0066FF"/>
            </a:solidFill>
            <a:prstDash val="sysDot"/>
            <a:miter lim="800000"/>
          </a:ln>
          <a:effectLst/>
        </p:spPr>
      </p:cxnSp>
      <p:sp>
        <p:nvSpPr>
          <p:cNvPr id="48" name="Oval 47">
            <a:extLst>
              <a:ext uri="{FF2B5EF4-FFF2-40B4-BE49-F238E27FC236}">
                <a16:creationId xmlns:a16="http://schemas.microsoft.com/office/drawing/2014/main" id="{D6B4DFCF-5DE6-2E9B-30BB-11BC2389DBA4}"/>
              </a:ext>
            </a:extLst>
          </p:cNvPr>
          <p:cNvSpPr/>
          <p:nvPr/>
        </p:nvSpPr>
        <p:spPr>
          <a:xfrm>
            <a:off x="5679410" y="3258309"/>
            <a:ext cx="666728" cy="666728"/>
          </a:xfrm>
          <a:prstGeom prst="ellipse">
            <a:avLst/>
          </a:prstGeom>
          <a:solidFill>
            <a:schemeClr val="accent2">
              <a:lumMod val="75000"/>
            </a:schemeClr>
          </a:solidFill>
          <a:ln w="25400" cap="flat" cmpd="sng" algn="ctr">
            <a:solidFill>
              <a:schemeClr val="bg1"/>
            </a:solidFill>
            <a:prstDash val="solid"/>
            <a:miter lim="800000"/>
          </a:ln>
          <a:effectLst/>
        </p:spPr>
        <p:txBody>
          <a:bodyPr lIns="0" tIns="0" rIns="0" bIns="0" rtlCol="0" anchor="ctr"/>
          <a:lstStyle/>
          <a:p>
            <a:pPr marL="0" indent="0" algn="ctr" defTabSz="457200">
              <a:buNone/>
            </a:pPr>
            <a:r>
              <a:rPr lang="en-IN" sz="1400" b="1" kern="0" dirty="0">
                <a:solidFill>
                  <a:schemeClr val="bg1"/>
                </a:solidFill>
                <a:latin typeface="Times New Roman" panose="02020603050405020304" pitchFamily="18" charset="0"/>
                <a:cs typeface="Times New Roman" panose="02020603050405020304" pitchFamily="18" charset="0"/>
              </a:rPr>
              <a:t>2</a:t>
            </a:r>
            <a:endParaRPr lang="en-US" sz="1400" b="1" kern="0" dirty="0">
              <a:solidFill>
                <a:schemeClr val="bg1"/>
              </a:solidFill>
              <a:latin typeface="Times New Roman" panose="02020603050405020304" pitchFamily="18" charset="0"/>
              <a:cs typeface="Times New Roman" panose="02020603050405020304" pitchFamily="18" charset="0"/>
            </a:endParaRPr>
          </a:p>
        </p:txBody>
      </p:sp>
      <p:sp>
        <p:nvSpPr>
          <p:cNvPr id="49" name="Oval 48">
            <a:extLst>
              <a:ext uri="{FF2B5EF4-FFF2-40B4-BE49-F238E27FC236}">
                <a16:creationId xmlns:a16="http://schemas.microsoft.com/office/drawing/2014/main" id="{2C6CDD6A-2AC5-36DB-BCA4-93DD32522499}"/>
              </a:ext>
            </a:extLst>
          </p:cNvPr>
          <p:cNvSpPr/>
          <p:nvPr/>
        </p:nvSpPr>
        <p:spPr>
          <a:xfrm>
            <a:off x="8351760" y="3235553"/>
            <a:ext cx="666728" cy="666728"/>
          </a:xfrm>
          <a:prstGeom prst="ellipse">
            <a:avLst/>
          </a:prstGeom>
          <a:solidFill>
            <a:schemeClr val="accent2">
              <a:lumMod val="75000"/>
            </a:schemeClr>
          </a:solidFill>
          <a:ln w="25400" cap="flat" cmpd="sng" algn="ctr">
            <a:solidFill>
              <a:schemeClr val="bg1"/>
            </a:solidFill>
            <a:prstDash val="solid"/>
            <a:miter lim="800000"/>
          </a:ln>
          <a:effectLst/>
        </p:spPr>
        <p:txBody>
          <a:bodyPr lIns="0" tIns="0" rIns="0" bIns="0" rtlCol="0" anchor="ctr"/>
          <a:lstStyle/>
          <a:p>
            <a:pPr marL="0" indent="0" algn="ctr" defTabSz="457200">
              <a:buNone/>
            </a:pPr>
            <a:r>
              <a:rPr lang="en-IN" sz="1400" b="1" kern="0" dirty="0">
                <a:solidFill>
                  <a:schemeClr val="bg1"/>
                </a:solidFill>
                <a:latin typeface="Times New Roman" panose="02020603050405020304" pitchFamily="18" charset="0"/>
                <a:cs typeface="Times New Roman" panose="02020603050405020304" pitchFamily="18" charset="0"/>
              </a:rPr>
              <a:t>3</a:t>
            </a:r>
            <a:endParaRPr lang="en-US" sz="1400" b="1" kern="0" dirty="0">
              <a:solidFill>
                <a:schemeClr val="bg1"/>
              </a:solidFill>
              <a:latin typeface="Times New Roman" panose="02020603050405020304" pitchFamily="18" charset="0"/>
              <a:cs typeface="Times New Roman" panose="02020603050405020304" pitchFamily="18" charset="0"/>
            </a:endParaRPr>
          </a:p>
        </p:txBody>
      </p:sp>
      <p:sp>
        <p:nvSpPr>
          <p:cNvPr id="52" name="Oval 51">
            <a:extLst>
              <a:ext uri="{FF2B5EF4-FFF2-40B4-BE49-F238E27FC236}">
                <a16:creationId xmlns:a16="http://schemas.microsoft.com/office/drawing/2014/main" id="{9920FB66-0302-99E9-F326-4E876F38C64E}"/>
              </a:ext>
            </a:extLst>
          </p:cNvPr>
          <p:cNvSpPr/>
          <p:nvPr/>
        </p:nvSpPr>
        <p:spPr>
          <a:xfrm>
            <a:off x="3007060" y="3302187"/>
            <a:ext cx="666728" cy="666728"/>
          </a:xfrm>
          <a:prstGeom prst="ellipse">
            <a:avLst/>
          </a:prstGeom>
          <a:solidFill>
            <a:schemeClr val="accent2">
              <a:lumMod val="75000"/>
            </a:schemeClr>
          </a:solidFill>
          <a:ln w="25400" cap="flat" cmpd="sng" algn="ctr">
            <a:solidFill>
              <a:schemeClr val="bg1"/>
            </a:solidFill>
            <a:prstDash val="solid"/>
            <a:miter lim="800000"/>
          </a:ln>
          <a:effectLst/>
        </p:spPr>
        <p:txBody>
          <a:bodyPr lIns="0" tIns="0" rIns="0" bIns="0" rtlCol="0" anchor="ctr"/>
          <a:lstStyle/>
          <a:p>
            <a:pPr marL="0" indent="0" algn="ctr" defTabSz="457200">
              <a:buNone/>
              <a:defRPr/>
            </a:pPr>
            <a:r>
              <a:rPr lang="en-IN" sz="1400" b="1" kern="0" dirty="0">
                <a:solidFill>
                  <a:schemeClr val="bg1"/>
                </a:solidFill>
                <a:latin typeface="Times New Roman" panose="02020603050405020304" pitchFamily="18" charset="0"/>
                <a:cs typeface="Times New Roman" panose="02020603050405020304" pitchFamily="18" charset="0"/>
              </a:rPr>
              <a:t>1</a:t>
            </a:r>
            <a:endParaRPr lang="en-US" sz="1400" b="1" kern="0" dirty="0">
              <a:solidFill>
                <a:schemeClr val="bg1"/>
              </a:solidFill>
              <a:latin typeface="Times New Roman" panose="02020603050405020304" pitchFamily="18" charset="0"/>
              <a:cs typeface="Times New Roman" panose="02020603050405020304" pitchFamily="18" charset="0"/>
            </a:endParaRPr>
          </a:p>
        </p:txBody>
      </p:sp>
      <p:sp>
        <p:nvSpPr>
          <p:cNvPr id="53" name="TextBox 52">
            <a:extLst>
              <a:ext uri="{FF2B5EF4-FFF2-40B4-BE49-F238E27FC236}">
                <a16:creationId xmlns:a16="http://schemas.microsoft.com/office/drawing/2014/main" id="{E7C1E1A8-9ADF-2733-2F5C-FE7CFBCF23E6}"/>
              </a:ext>
            </a:extLst>
          </p:cNvPr>
          <p:cNvSpPr txBox="1"/>
          <p:nvPr/>
        </p:nvSpPr>
        <p:spPr>
          <a:xfrm>
            <a:off x="3463459" y="4261177"/>
            <a:ext cx="2549315" cy="1914627"/>
          </a:xfrm>
          <a:prstGeom prst="rect">
            <a:avLst/>
          </a:prstGeom>
          <a:noFill/>
        </p:spPr>
        <p:txBody>
          <a:bodyPr wrap="square" rtlCol="0">
            <a:noAutofit/>
          </a:bodyPr>
          <a:lstStyle/>
          <a:p>
            <a:pPr marL="0" indent="0" defTabSz="457200">
              <a:spcBef>
                <a:spcPts val="600"/>
              </a:spcBef>
              <a:spcAft>
                <a:spcPts val="0"/>
              </a:spcAft>
              <a:buNone/>
              <a:defRPr/>
            </a:pPr>
            <a:r>
              <a:rPr lang="en-US" sz="1600" b="1" kern="0" dirty="0">
                <a:latin typeface="Times New Roman" panose="02020603050405020304" pitchFamily="18" charset="0"/>
                <a:cs typeface="Times New Roman" panose="02020603050405020304" pitchFamily="18" charset="0"/>
              </a:rPr>
              <a:t>GAN History</a:t>
            </a:r>
          </a:p>
          <a:p>
            <a:pPr marL="285750" indent="-285750" defTabSz="457200">
              <a:spcBef>
                <a:spcPts val="600"/>
              </a:spcBef>
              <a:spcAft>
                <a:spcPts val="0"/>
              </a:spcAft>
              <a:buFont typeface="Arial" panose="020B0604020202020204" pitchFamily="34" charset="0"/>
              <a:buChar char="•"/>
              <a:defRPr/>
            </a:pPr>
            <a:r>
              <a:rPr lang="en-US" sz="1200" kern="0" dirty="0">
                <a:latin typeface="Times New Roman" panose="02020603050405020304" pitchFamily="18" charset="0"/>
                <a:cs typeface="Times New Roman" panose="02020603050405020304" pitchFamily="18" charset="0"/>
              </a:rPr>
              <a:t>Evolution of GAN types and its application.</a:t>
            </a:r>
          </a:p>
          <a:p>
            <a:pPr marL="285750" indent="-285750" defTabSz="457200">
              <a:spcBef>
                <a:spcPts val="600"/>
              </a:spcBef>
              <a:spcAft>
                <a:spcPts val="0"/>
              </a:spcAft>
              <a:buFont typeface="Arial" panose="020B0604020202020204" pitchFamily="34" charset="0"/>
              <a:buChar char="•"/>
              <a:defRPr/>
            </a:pPr>
            <a:r>
              <a:rPr lang="en-US" sz="1200" kern="0" dirty="0">
                <a:latin typeface="Times New Roman" panose="02020603050405020304" pitchFamily="18" charset="0"/>
                <a:cs typeface="Times New Roman" panose="02020603050405020304" pitchFamily="18" charset="0"/>
              </a:rPr>
              <a:t>Existing Architectures and Loss Function</a:t>
            </a:r>
          </a:p>
          <a:p>
            <a:pPr marL="285750" indent="-285750" defTabSz="457200">
              <a:spcBef>
                <a:spcPts val="600"/>
              </a:spcBef>
              <a:spcAft>
                <a:spcPts val="0"/>
              </a:spcAft>
              <a:buFont typeface="Arial" panose="020B0604020202020204" pitchFamily="34" charset="0"/>
              <a:buChar char="•"/>
              <a:defRPr/>
            </a:pPr>
            <a:r>
              <a:rPr lang="en-US" sz="1200" kern="0" dirty="0">
                <a:latin typeface="Times New Roman" panose="02020603050405020304" pitchFamily="18" charset="0"/>
                <a:cs typeface="Times New Roman" panose="02020603050405020304" pitchFamily="18" charset="0"/>
              </a:rPr>
              <a:t> Vanilla GAN, </a:t>
            </a:r>
            <a:r>
              <a:rPr lang="en-US" sz="1200" kern="0" dirty="0" err="1">
                <a:latin typeface="Times New Roman" panose="02020603050405020304" pitchFamily="18" charset="0"/>
                <a:cs typeface="Times New Roman" panose="02020603050405020304" pitchFamily="18" charset="0"/>
              </a:rPr>
              <a:t>cGAN</a:t>
            </a:r>
            <a:r>
              <a:rPr lang="en-US" sz="1200" kern="0" dirty="0">
                <a:latin typeface="Times New Roman" panose="02020603050405020304" pitchFamily="18" charset="0"/>
                <a:cs typeface="Times New Roman" panose="02020603050405020304" pitchFamily="18" charset="0"/>
              </a:rPr>
              <a:t>, DCGAN, </a:t>
            </a:r>
            <a:r>
              <a:rPr lang="en-US" sz="1200" kern="0" dirty="0" err="1">
                <a:latin typeface="Times New Roman" panose="02020603050405020304" pitchFamily="18" charset="0"/>
                <a:cs typeface="Times New Roman" panose="02020603050405020304" pitchFamily="18" charset="0"/>
              </a:rPr>
              <a:t>StackGAN</a:t>
            </a:r>
            <a:r>
              <a:rPr lang="en-US" sz="1200" kern="0" dirty="0">
                <a:latin typeface="Times New Roman" panose="02020603050405020304" pitchFamily="18" charset="0"/>
                <a:cs typeface="Times New Roman" panose="02020603050405020304" pitchFamily="18" charset="0"/>
              </a:rPr>
              <a:t>, RGAN and RCGAN</a:t>
            </a:r>
          </a:p>
          <a:p>
            <a:pPr marL="285750" indent="-285750" defTabSz="457200">
              <a:spcBef>
                <a:spcPts val="600"/>
              </a:spcBef>
              <a:spcAft>
                <a:spcPts val="0"/>
              </a:spcAft>
              <a:buFont typeface="Arial" panose="020B0604020202020204" pitchFamily="34" charset="0"/>
              <a:buChar char="•"/>
              <a:defRPr/>
            </a:pPr>
            <a:endParaRPr lang="en-US" sz="1200" kern="0" dirty="0">
              <a:latin typeface="Times New Roman" panose="02020603050405020304" pitchFamily="18" charset="0"/>
              <a:cs typeface="Times New Roman" panose="02020603050405020304" pitchFamily="18" charset="0"/>
            </a:endParaRPr>
          </a:p>
        </p:txBody>
      </p:sp>
      <p:sp>
        <p:nvSpPr>
          <p:cNvPr id="56" name="TextBox 55">
            <a:extLst>
              <a:ext uri="{FF2B5EF4-FFF2-40B4-BE49-F238E27FC236}">
                <a16:creationId xmlns:a16="http://schemas.microsoft.com/office/drawing/2014/main" id="{DE503F52-51FC-FC39-91C4-D4076DE004D6}"/>
              </a:ext>
            </a:extLst>
          </p:cNvPr>
          <p:cNvSpPr txBox="1"/>
          <p:nvPr/>
        </p:nvSpPr>
        <p:spPr>
          <a:xfrm>
            <a:off x="8829922" y="4194544"/>
            <a:ext cx="2549316" cy="2488298"/>
          </a:xfrm>
          <a:prstGeom prst="rect">
            <a:avLst/>
          </a:prstGeom>
          <a:noFill/>
        </p:spPr>
        <p:txBody>
          <a:bodyPr wrap="square" rtlCol="0">
            <a:noAutofit/>
          </a:bodyPr>
          <a:lstStyle/>
          <a:p>
            <a:pPr marL="0" indent="0" defTabSz="457200">
              <a:spcBef>
                <a:spcPts val="600"/>
              </a:spcBef>
              <a:spcAft>
                <a:spcPts val="0"/>
              </a:spcAft>
              <a:buNone/>
              <a:defRPr/>
            </a:pPr>
            <a:r>
              <a:rPr lang="en-US" sz="1600" b="1" kern="0" dirty="0">
                <a:latin typeface="Times New Roman" panose="02020603050405020304" pitchFamily="18" charset="0"/>
                <a:cs typeface="Times New Roman" panose="02020603050405020304" pitchFamily="18" charset="0"/>
              </a:rPr>
              <a:t>Emoji Datasets</a:t>
            </a:r>
          </a:p>
          <a:p>
            <a:pPr marL="285750" indent="-285750" defTabSz="457200">
              <a:spcBef>
                <a:spcPts val="600"/>
              </a:spcBef>
              <a:spcAft>
                <a:spcPts val="0"/>
              </a:spcAft>
              <a:buFont typeface="Arial" panose="020B0604020202020204" pitchFamily="34" charset="0"/>
              <a:buChar char="•"/>
              <a:defRPr/>
            </a:pPr>
            <a:r>
              <a:rPr lang="en-US" sz="1200" kern="0" dirty="0">
                <a:latin typeface="Times New Roman" panose="02020603050405020304" pitchFamily="18" charset="0"/>
                <a:cs typeface="Times New Roman" panose="02020603050405020304" pitchFamily="18" charset="0"/>
              </a:rPr>
              <a:t>Available Emoji datasets on open-source platforms.</a:t>
            </a:r>
          </a:p>
          <a:p>
            <a:pPr marL="285750" indent="-285750" defTabSz="457200">
              <a:spcBef>
                <a:spcPts val="600"/>
              </a:spcBef>
              <a:spcAft>
                <a:spcPts val="0"/>
              </a:spcAft>
              <a:buFont typeface="Arial" panose="020B0604020202020204" pitchFamily="34" charset="0"/>
              <a:buChar char="•"/>
              <a:defRPr/>
            </a:pPr>
            <a:r>
              <a:rPr lang="en-US" sz="1200" kern="0" dirty="0">
                <a:latin typeface="Times New Roman" panose="02020603050405020304" pitchFamily="18" charset="0"/>
                <a:cs typeface="Times New Roman" panose="02020603050405020304" pitchFamily="18" charset="0"/>
              </a:rPr>
              <a:t>Finalized the dataset due to the quality of the images and their textual description</a:t>
            </a:r>
          </a:p>
        </p:txBody>
      </p:sp>
      <p:sp>
        <p:nvSpPr>
          <p:cNvPr id="58" name="TextBox 57">
            <a:extLst>
              <a:ext uri="{FF2B5EF4-FFF2-40B4-BE49-F238E27FC236}">
                <a16:creationId xmlns:a16="http://schemas.microsoft.com/office/drawing/2014/main" id="{11959E1E-5CC8-CC2A-6A7A-7328C535ECD3}"/>
              </a:ext>
            </a:extLst>
          </p:cNvPr>
          <p:cNvSpPr txBox="1"/>
          <p:nvPr/>
        </p:nvSpPr>
        <p:spPr>
          <a:xfrm>
            <a:off x="6214165" y="1125539"/>
            <a:ext cx="2470960" cy="1760869"/>
          </a:xfrm>
          <a:prstGeom prst="rect">
            <a:avLst/>
          </a:prstGeom>
          <a:noFill/>
        </p:spPr>
        <p:txBody>
          <a:bodyPr wrap="square" rtlCol="0">
            <a:noAutofit/>
          </a:bodyPr>
          <a:lstStyle/>
          <a:p>
            <a:pPr marL="0" indent="0" defTabSz="457200">
              <a:spcBef>
                <a:spcPts val="600"/>
              </a:spcBef>
              <a:spcAft>
                <a:spcPts val="0"/>
              </a:spcAft>
              <a:buNone/>
              <a:defRPr/>
            </a:pPr>
            <a:r>
              <a:rPr lang="en-US" sz="1600" b="1" kern="0" dirty="0">
                <a:latin typeface="Times New Roman" panose="02020603050405020304" pitchFamily="18" charset="0"/>
                <a:cs typeface="Times New Roman" panose="02020603050405020304" pitchFamily="18" charset="0"/>
              </a:rPr>
              <a:t>Emoji Importance</a:t>
            </a:r>
          </a:p>
          <a:p>
            <a:pPr marL="285750" indent="-285750" defTabSz="457200">
              <a:spcBef>
                <a:spcPts val="600"/>
              </a:spcBef>
              <a:spcAft>
                <a:spcPts val="0"/>
              </a:spcAft>
              <a:buFont typeface="Arial" panose="020B0604020202020204" pitchFamily="34" charset="0"/>
              <a:buChar char="•"/>
              <a:defRPr/>
            </a:pPr>
            <a:r>
              <a:rPr lang="en-US" sz="1200" kern="0" dirty="0">
                <a:latin typeface="Times New Roman" panose="02020603050405020304" pitchFamily="18" charset="0"/>
                <a:cs typeface="Times New Roman" panose="02020603050405020304" pitchFamily="18" charset="0"/>
              </a:rPr>
              <a:t>Recent research on the use of emoji in our everyday life activities.</a:t>
            </a:r>
          </a:p>
          <a:p>
            <a:pPr marL="285750" indent="-285750" defTabSz="457200">
              <a:spcBef>
                <a:spcPts val="600"/>
              </a:spcBef>
              <a:spcAft>
                <a:spcPts val="0"/>
              </a:spcAft>
              <a:buFont typeface="Arial" panose="020B0604020202020204" pitchFamily="34" charset="0"/>
              <a:buChar char="•"/>
              <a:defRPr/>
            </a:pPr>
            <a:r>
              <a:rPr lang="en-US" sz="1200" kern="0" dirty="0">
                <a:latin typeface="Times New Roman" panose="02020603050405020304" pitchFamily="18" charset="0"/>
                <a:cs typeface="Times New Roman" panose="02020603050405020304" pitchFamily="18" charset="0"/>
              </a:rPr>
              <a:t>Increase of the emoji types and its frequencies in digital communication</a:t>
            </a:r>
          </a:p>
        </p:txBody>
      </p:sp>
    </p:spTree>
    <p:extLst>
      <p:ext uri="{BB962C8B-B14F-4D97-AF65-F5344CB8AC3E}">
        <p14:creationId xmlns:p14="http://schemas.microsoft.com/office/powerpoint/2010/main" val="19567304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Straight Connector 18">
            <a:extLst>
              <a:ext uri="{FF2B5EF4-FFF2-40B4-BE49-F238E27FC236}">
                <a16:creationId xmlns:a16="http://schemas.microsoft.com/office/drawing/2014/main" id="{B59219DA-9490-9E92-5EFD-D5F57F9C91C6}"/>
              </a:ext>
            </a:extLst>
          </p:cNvPr>
          <p:cNvCxnSpPr>
            <a:cxnSpLocks/>
            <a:endCxn id="11" idx="4"/>
          </p:cNvCxnSpPr>
          <p:nvPr/>
        </p:nvCxnSpPr>
        <p:spPr>
          <a:xfrm>
            <a:off x="6422840" y="1212675"/>
            <a:ext cx="1" cy="2701494"/>
          </a:xfrm>
          <a:prstGeom prst="line">
            <a:avLst/>
          </a:prstGeom>
          <a:noFill/>
          <a:ln w="28575" cap="rnd" cmpd="sng" algn="ctr">
            <a:solidFill>
              <a:srgbClr val="0066FF"/>
            </a:solidFill>
            <a:prstDash val="sysDot"/>
            <a:miter lim="800000"/>
          </a:ln>
          <a:effectLst/>
        </p:spPr>
      </p:cxnSp>
      <p:cxnSp>
        <p:nvCxnSpPr>
          <p:cNvPr id="14" name="Straight Connector 13">
            <a:extLst>
              <a:ext uri="{FF2B5EF4-FFF2-40B4-BE49-F238E27FC236}">
                <a16:creationId xmlns:a16="http://schemas.microsoft.com/office/drawing/2014/main" id="{C4B8417B-DD59-D463-00AC-0DCB7BE4A7EF}"/>
              </a:ext>
            </a:extLst>
          </p:cNvPr>
          <p:cNvCxnSpPr>
            <a:cxnSpLocks/>
          </p:cNvCxnSpPr>
          <p:nvPr/>
        </p:nvCxnSpPr>
        <p:spPr>
          <a:xfrm>
            <a:off x="1084840" y="1212675"/>
            <a:ext cx="0" cy="2701494"/>
          </a:xfrm>
          <a:prstGeom prst="line">
            <a:avLst/>
          </a:prstGeom>
          <a:noFill/>
          <a:ln w="28575" cap="rnd" cmpd="sng" algn="ctr">
            <a:solidFill>
              <a:srgbClr val="0066FF"/>
            </a:solidFill>
            <a:prstDash val="sysDot"/>
            <a:miter lim="800000"/>
          </a:ln>
          <a:effectLst/>
        </p:spPr>
      </p:cxnSp>
      <p:sp>
        <p:nvSpPr>
          <p:cNvPr id="16" name="TextBox 15">
            <a:extLst>
              <a:ext uri="{FF2B5EF4-FFF2-40B4-BE49-F238E27FC236}">
                <a16:creationId xmlns:a16="http://schemas.microsoft.com/office/drawing/2014/main" id="{F57AEA57-569D-643F-DA13-3E725555ACBA}"/>
              </a:ext>
            </a:extLst>
          </p:cNvPr>
          <p:cNvSpPr txBox="1"/>
          <p:nvPr/>
        </p:nvSpPr>
        <p:spPr>
          <a:xfrm>
            <a:off x="1168263" y="1284533"/>
            <a:ext cx="2516849" cy="1914627"/>
          </a:xfrm>
          <a:prstGeom prst="rect">
            <a:avLst/>
          </a:prstGeom>
          <a:noFill/>
        </p:spPr>
        <p:txBody>
          <a:bodyPr wrap="square" rtlCol="0">
            <a:noAutofit/>
          </a:bodyPr>
          <a:lstStyle/>
          <a:p>
            <a:pPr marL="0" indent="0" defTabSz="457200">
              <a:spcBef>
                <a:spcPts val="600"/>
              </a:spcBef>
              <a:spcAft>
                <a:spcPts val="0"/>
              </a:spcAft>
              <a:buNone/>
              <a:defRPr/>
            </a:pPr>
            <a:r>
              <a:rPr lang="en-US" sz="1600" b="1" kern="0" dirty="0">
                <a:latin typeface="Times New Roman" panose="02020603050405020304" pitchFamily="18" charset="0"/>
                <a:cs typeface="Times New Roman" panose="02020603050405020304" pitchFamily="18" charset="0"/>
              </a:rPr>
              <a:t>Prior Research on Emoji Generation </a:t>
            </a:r>
          </a:p>
          <a:p>
            <a:pPr marL="285750" indent="-285750" defTabSz="457200">
              <a:spcBef>
                <a:spcPts val="600"/>
              </a:spcBef>
              <a:spcAft>
                <a:spcPts val="0"/>
              </a:spcAft>
              <a:buFont typeface="Arial" panose="020B0604020202020204" pitchFamily="34" charset="0"/>
              <a:buChar char="•"/>
              <a:defRPr/>
            </a:pPr>
            <a:r>
              <a:rPr lang="en-US" sz="1200" kern="0" dirty="0">
                <a:solidFill>
                  <a:srgbClr val="000000"/>
                </a:solidFill>
                <a:latin typeface="Times New Roman" panose="02020603050405020304" pitchFamily="18" charset="0"/>
                <a:cs typeface="Times New Roman" panose="02020603050405020304" pitchFamily="18" charset="0"/>
              </a:rPr>
              <a:t>Techniques used in emoji generation</a:t>
            </a:r>
          </a:p>
          <a:p>
            <a:pPr marL="285750" indent="-285750" defTabSz="457200">
              <a:spcBef>
                <a:spcPts val="600"/>
              </a:spcBef>
              <a:spcAft>
                <a:spcPts val="0"/>
              </a:spcAft>
              <a:buFont typeface="Arial" panose="020B0604020202020204" pitchFamily="34" charset="0"/>
              <a:buChar char="•"/>
              <a:defRPr/>
            </a:pPr>
            <a:r>
              <a:rPr lang="en-US" sz="1200" kern="0" dirty="0">
                <a:solidFill>
                  <a:srgbClr val="000000"/>
                </a:solidFill>
                <a:latin typeface="Times New Roman" panose="02020603050405020304" pitchFamily="18" charset="0"/>
                <a:cs typeface="Times New Roman" panose="02020603050405020304" pitchFamily="18" charset="0"/>
              </a:rPr>
              <a:t>Limitations and gaps in work</a:t>
            </a:r>
            <a:endParaRPr lang="en-US" sz="1050" kern="0" dirty="0">
              <a:latin typeface="Times New Roman" panose="02020603050405020304" pitchFamily="18" charset="0"/>
              <a:cs typeface="Times New Roman" panose="02020603050405020304" pitchFamily="18" charset="0"/>
            </a:endParaRPr>
          </a:p>
        </p:txBody>
      </p:sp>
      <p:cxnSp>
        <p:nvCxnSpPr>
          <p:cNvPr id="18" name="Straight Connector 17">
            <a:extLst>
              <a:ext uri="{FF2B5EF4-FFF2-40B4-BE49-F238E27FC236}">
                <a16:creationId xmlns:a16="http://schemas.microsoft.com/office/drawing/2014/main" id="{F0FDF380-1DE2-D989-4F77-8A4AFD1DD1A6}"/>
              </a:ext>
            </a:extLst>
          </p:cNvPr>
          <p:cNvCxnSpPr>
            <a:cxnSpLocks/>
          </p:cNvCxnSpPr>
          <p:nvPr/>
        </p:nvCxnSpPr>
        <p:spPr>
          <a:xfrm>
            <a:off x="3762701" y="3621057"/>
            <a:ext cx="0" cy="2438706"/>
          </a:xfrm>
          <a:prstGeom prst="line">
            <a:avLst/>
          </a:prstGeom>
          <a:noFill/>
          <a:ln w="28575" cap="rnd" cmpd="sng" algn="ctr">
            <a:solidFill>
              <a:srgbClr val="0066FF"/>
            </a:solidFill>
            <a:prstDash val="sysDot"/>
            <a:miter lim="800000"/>
          </a:ln>
          <a:effectLst/>
        </p:spPr>
      </p:cxnSp>
      <p:sp>
        <p:nvSpPr>
          <p:cNvPr id="22" name="TextBox 21">
            <a:extLst>
              <a:ext uri="{FF2B5EF4-FFF2-40B4-BE49-F238E27FC236}">
                <a16:creationId xmlns:a16="http://schemas.microsoft.com/office/drawing/2014/main" id="{68E4E20F-9A38-4A52-BEF1-98B0991C49B7}"/>
              </a:ext>
            </a:extLst>
          </p:cNvPr>
          <p:cNvSpPr txBox="1"/>
          <p:nvPr/>
        </p:nvSpPr>
        <p:spPr>
          <a:xfrm>
            <a:off x="6495239" y="1287595"/>
            <a:ext cx="2516852" cy="2488298"/>
          </a:xfrm>
          <a:prstGeom prst="rect">
            <a:avLst/>
          </a:prstGeom>
          <a:noFill/>
        </p:spPr>
        <p:txBody>
          <a:bodyPr wrap="square" rtlCol="0">
            <a:noAutofit/>
          </a:bodyPr>
          <a:lstStyle/>
          <a:p>
            <a:pPr marL="0" marR="0" lvl="0" indent="0" algn="l" defTabSz="457200" rtl="0" eaLnBrk="1" fontAlgn="auto" latinLnBrk="0" hangingPunct="1">
              <a:lnSpc>
                <a:spcPct val="100000"/>
              </a:lnSpc>
              <a:spcBef>
                <a:spcPts val="600"/>
              </a:spcBef>
              <a:spcAft>
                <a:spcPts val="0"/>
              </a:spcAft>
              <a:buClrTx/>
              <a:buSzTx/>
              <a:buFontTx/>
              <a:buNone/>
              <a:tabLst/>
              <a:defRPr/>
            </a:pPr>
            <a:r>
              <a:rPr kumimoji="0" lang="en-US" sz="1600" b="1"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Text-to-Image Generation</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0"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Existing studies on text to image generation methodology</a:t>
            </a:r>
          </a:p>
          <a:p>
            <a:pPr marL="171450" marR="0" lvl="0" indent="-1714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0"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Attn GAN, Stack GAN, Style CLIP, VQHAN CLIP, etc.</a:t>
            </a:r>
          </a:p>
        </p:txBody>
      </p:sp>
      <p:sp>
        <p:nvSpPr>
          <p:cNvPr id="23" name="TextBox 22">
            <a:extLst>
              <a:ext uri="{FF2B5EF4-FFF2-40B4-BE49-F238E27FC236}">
                <a16:creationId xmlns:a16="http://schemas.microsoft.com/office/drawing/2014/main" id="{B8B81D08-A4D6-3CD7-8191-F0A1ADB0D06A}"/>
              </a:ext>
            </a:extLst>
          </p:cNvPr>
          <p:cNvSpPr txBox="1"/>
          <p:nvPr/>
        </p:nvSpPr>
        <p:spPr>
          <a:xfrm>
            <a:off x="3973923" y="4217301"/>
            <a:ext cx="2448917" cy="1621870"/>
          </a:xfrm>
          <a:prstGeom prst="rect">
            <a:avLst/>
          </a:prstGeom>
          <a:noFill/>
        </p:spPr>
        <p:txBody>
          <a:bodyPr wrap="square" rtlCol="0">
            <a:noAutofit/>
          </a:bodyPr>
          <a:lstStyle/>
          <a:p>
            <a:pPr marL="0" marR="0" lvl="0" indent="0" algn="l" defTabSz="457200" rtl="0" eaLnBrk="1" fontAlgn="auto" latinLnBrk="0" hangingPunct="1">
              <a:lnSpc>
                <a:spcPct val="100000"/>
              </a:lnSpc>
              <a:spcBef>
                <a:spcPts val="600"/>
              </a:spcBef>
              <a:spcAft>
                <a:spcPts val="0"/>
              </a:spcAft>
              <a:buClrTx/>
              <a:buSzTx/>
              <a:buFontTx/>
              <a:buNone/>
              <a:tabLst/>
              <a:defRPr/>
            </a:pPr>
            <a:r>
              <a:rPr kumimoji="0" lang="en-US" sz="1600" b="1"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Word</a:t>
            </a:r>
            <a:r>
              <a:rPr kumimoji="0" lang="en-US" sz="1400" b="1"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t>
            </a:r>
            <a:r>
              <a:rPr kumimoji="0" lang="en-US" sz="1600" b="1"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Embeddings</a:t>
            </a:r>
            <a:endParaRPr kumimoji="0" lang="en-US" sz="1400" b="1"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000000"/>
                </a:solidFill>
                <a:effectLst/>
                <a:uLnTx/>
                <a:uFillTx/>
                <a:latin typeface="Times New Roman" panose="02020603050405020304" pitchFamily="18" charset="0"/>
                <a:ea typeface="+mn-ea"/>
                <a:cs typeface="+mn-cs"/>
              </a:rPr>
              <a:t>Word representation as vectors in a continuous vector space.</a:t>
            </a:r>
          </a:p>
          <a:p>
            <a:pPr marL="285750" marR="0" lvl="0" indent="-2857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0" i="0" u="none" strike="noStrike" kern="0" cap="none" spc="0" normalizeH="0" baseline="0" noProof="0" dirty="0" err="1">
                <a:ln>
                  <a:noFill/>
                </a:ln>
                <a:solidFill>
                  <a:srgbClr val="000000"/>
                </a:solidFill>
                <a:effectLst/>
                <a:uLnTx/>
                <a:uFillTx/>
                <a:latin typeface="Times New Roman" panose="02020603050405020304" pitchFamily="18" charset="0"/>
                <a:ea typeface="+mn-ea"/>
                <a:cs typeface="Times New Roman" panose="02020603050405020304" pitchFamily="18" charset="0"/>
              </a:rPr>
              <a:t>WordVec</a:t>
            </a:r>
            <a:r>
              <a:rPr kumimoji="0" lang="en-US" sz="1200" b="0"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t>
            </a:r>
            <a:r>
              <a:rPr kumimoji="0" lang="en-US" sz="1200" b="0" i="0" u="none" strike="noStrike" kern="0" cap="none" spc="0" normalizeH="0" baseline="0" noProof="0" dirty="0" err="1">
                <a:ln>
                  <a:noFill/>
                </a:ln>
                <a:solidFill>
                  <a:srgbClr val="000000"/>
                </a:solidFill>
                <a:effectLst/>
                <a:uLnTx/>
                <a:uFillTx/>
                <a:latin typeface="Times New Roman" panose="02020603050405020304" pitchFamily="18" charset="0"/>
                <a:ea typeface="+mn-ea"/>
                <a:cs typeface="Times New Roman" panose="02020603050405020304" pitchFamily="18" charset="0"/>
              </a:rPr>
              <a:t>GloVe</a:t>
            </a:r>
            <a:r>
              <a:rPr kumimoji="0" lang="en-US" sz="1200" b="0"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t>
            </a:r>
            <a:r>
              <a:rPr kumimoji="0" lang="en-US" sz="1200" b="0" i="0" u="none" strike="noStrike" kern="0" cap="none" spc="0" normalizeH="0" baseline="0" noProof="0" dirty="0" err="1">
                <a:ln>
                  <a:noFill/>
                </a:ln>
                <a:solidFill>
                  <a:srgbClr val="000000"/>
                </a:solidFill>
                <a:effectLst/>
                <a:uLnTx/>
                <a:uFillTx/>
                <a:latin typeface="Times New Roman" panose="02020603050405020304" pitchFamily="18" charset="0"/>
                <a:ea typeface="+mn-ea"/>
                <a:cs typeface="Times New Roman" panose="02020603050405020304" pitchFamily="18" charset="0"/>
              </a:rPr>
              <a:t>FastText</a:t>
            </a:r>
            <a:r>
              <a:rPr kumimoji="0" lang="en-US" sz="1200" b="0"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t>
            </a:r>
            <a:r>
              <a:rPr kumimoji="0" lang="en-US" sz="1200" b="0" i="0" u="none" strike="noStrike" kern="0" cap="none" spc="0" normalizeH="0" baseline="0" noProof="0" dirty="0" err="1">
                <a:ln>
                  <a:noFill/>
                </a:ln>
                <a:solidFill>
                  <a:srgbClr val="000000"/>
                </a:solidFill>
                <a:effectLst/>
                <a:uLnTx/>
                <a:uFillTx/>
                <a:latin typeface="Times New Roman" panose="02020603050405020304" pitchFamily="18" charset="0"/>
                <a:ea typeface="+mn-ea"/>
                <a:cs typeface="Times New Roman" panose="02020603050405020304" pitchFamily="18" charset="0"/>
              </a:rPr>
              <a:t>ELMo</a:t>
            </a:r>
            <a:r>
              <a:rPr kumimoji="0" lang="en-US" sz="1200" b="0"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 and BERT</a:t>
            </a:r>
            <a:endParaRPr kumimoji="0" lang="en-US" sz="1050" b="0"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endParaRPr>
          </a:p>
        </p:txBody>
      </p:sp>
      <p:sp>
        <p:nvSpPr>
          <p:cNvPr id="4" name="Pentagon 126">
            <a:extLst>
              <a:ext uri="{FF2B5EF4-FFF2-40B4-BE49-F238E27FC236}">
                <a16:creationId xmlns:a16="http://schemas.microsoft.com/office/drawing/2014/main" id="{D2E2D88D-2A92-A93F-DB38-6C83BEBF6C76}"/>
              </a:ext>
            </a:extLst>
          </p:cNvPr>
          <p:cNvSpPr/>
          <p:nvPr/>
        </p:nvSpPr>
        <p:spPr>
          <a:xfrm>
            <a:off x="0" y="3431759"/>
            <a:ext cx="11838040" cy="344134"/>
          </a:xfrm>
          <a:prstGeom prst="homePlate">
            <a:avLst/>
          </a:prstGeom>
          <a:gradFill flip="none" rotWithShape="1">
            <a:gsLst>
              <a:gs pos="0">
                <a:schemeClr val="accent1"/>
              </a:gs>
              <a:gs pos="100000">
                <a:schemeClr val="accent2"/>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3200">
              <a:solidFill>
                <a:schemeClr val="lt1"/>
              </a:solidFill>
              <a:latin typeface="Times New Roman" panose="02020603050405020304" pitchFamily="18" charset="0"/>
              <a:cs typeface="Times New Roman" panose="02020603050405020304" pitchFamily="18" charset="0"/>
            </a:endParaRPr>
          </a:p>
        </p:txBody>
      </p:sp>
      <p:sp>
        <p:nvSpPr>
          <p:cNvPr id="13" name="Oval 12">
            <a:extLst>
              <a:ext uri="{FF2B5EF4-FFF2-40B4-BE49-F238E27FC236}">
                <a16:creationId xmlns:a16="http://schemas.microsoft.com/office/drawing/2014/main" id="{336A272B-28A6-DCBB-6910-948FBE7E0C79}"/>
              </a:ext>
            </a:extLst>
          </p:cNvPr>
          <p:cNvSpPr/>
          <p:nvPr/>
        </p:nvSpPr>
        <p:spPr>
          <a:xfrm>
            <a:off x="744777" y="3291319"/>
            <a:ext cx="666728" cy="666728"/>
          </a:xfrm>
          <a:prstGeom prst="ellipse">
            <a:avLst/>
          </a:prstGeom>
          <a:solidFill>
            <a:schemeClr val="accent2">
              <a:lumMod val="75000"/>
            </a:schemeClr>
          </a:solidFill>
          <a:ln w="25400" cap="flat" cmpd="sng" algn="ctr">
            <a:solidFill>
              <a:schemeClr val="bg1"/>
            </a:solidFill>
            <a:prstDash val="solid"/>
            <a:miter lim="800000"/>
          </a:ln>
          <a:effectLst/>
        </p:spPr>
        <p:txBody>
          <a:bodyPr lIns="0" tIns="0" rIns="0" bIns="0" rtlCol="0" anchor="ctr"/>
          <a:lstStyle/>
          <a:p>
            <a:pPr marL="0" indent="0" algn="ctr" defTabSz="457200">
              <a:buNone/>
              <a:defRPr/>
            </a:pPr>
            <a:r>
              <a:rPr lang="en-IN" sz="1400" b="1" kern="0" dirty="0">
                <a:solidFill>
                  <a:schemeClr val="bg1"/>
                </a:solidFill>
                <a:latin typeface="Times New Roman" panose="02020603050405020304" pitchFamily="18" charset="0"/>
                <a:cs typeface="Times New Roman" panose="02020603050405020304" pitchFamily="18" charset="0"/>
              </a:rPr>
              <a:t>4</a:t>
            </a:r>
            <a:endParaRPr lang="en-US" sz="1400" b="1" kern="0" dirty="0">
              <a:solidFill>
                <a:schemeClr val="bg1"/>
              </a:solidFill>
              <a:latin typeface="Times New Roman" panose="02020603050405020304" pitchFamily="18" charset="0"/>
              <a:cs typeface="Times New Roman" panose="02020603050405020304" pitchFamily="18" charset="0"/>
            </a:endParaRPr>
          </a:p>
        </p:txBody>
      </p:sp>
      <p:sp>
        <p:nvSpPr>
          <p:cNvPr id="12" name="Oval 11">
            <a:extLst>
              <a:ext uri="{FF2B5EF4-FFF2-40B4-BE49-F238E27FC236}">
                <a16:creationId xmlns:a16="http://schemas.microsoft.com/office/drawing/2014/main" id="{18098F64-62B7-A0DD-E5D9-5B9FF2207CBD}"/>
              </a:ext>
            </a:extLst>
          </p:cNvPr>
          <p:cNvSpPr/>
          <p:nvPr/>
        </p:nvSpPr>
        <p:spPr>
          <a:xfrm>
            <a:off x="3417127" y="3247441"/>
            <a:ext cx="666728" cy="666728"/>
          </a:xfrm>
          <a:prstGeom prst="ellipse">
            <a:avLst/>
          </a:prstGeom>
          <a:solidFill>
            <a:schemeClr val="accent2">
              <a:lumMod val="75000"/>
            </a:schemeClr>
          </a:solidFill>
          <a:ln w="25400" cap="flat" cmpd="sng" algn="ctr">
            <a:solidFill>
              <a:schemeClr val="bg1"/>
            </a:solidFill>
            <a:prstDash val="solid"/>
            <a:miter lim="800000"/>
          </a:ln>
          <a:effectLst/>
        </p:spPr>
        <p:txBody>
          <a:bodyPr lIns="0" tIns="0" rIns="0" bIns="0" rtlCol="0" anchor="ctr"/>
          <a:lstStyle/>
          <a:p>
            <a:pPr marL="0" indent="0" algn="ctr" defTabSz="457200">
              <a:buNone/>
            </a:pPr>
            <a:r>
              <a:rPr lang="en-IN" sz="1400" b="1" kern="0" dirty="0">
                <a:solidFill>
                  <a:schemeClr val="bg1"/>
                </a:solidFill>
                <a:latin typeface="Times New Roman" panose="02020603050405020304" pitchFamily="18" charset="0"/>
                <a:cs typeface="Times New Roman" panose="02020603050405020304" pitchFamily="18" charset="0"/>
              </a:rPr>
              <a:t>5</a:t>
            </a:r>
            <a:endParaRPr lang="en-US" sz="1400" b="1" kern="0" dirty="0">
              <a:solidFill>
                <a:schemeClr val="bg1"/>
              </a:solidFill>
              <a:latin typeface="Times New Roman" panose="02020603050405020304" pitchFamily="18" charset="0"/>
              <a:cs typeface="Times New Roman" panose="02020603050405020304" pitchFamily="18" charset="0"/>
            </a:endParaRPr>
          </a:p>
        </p:txBody>
      </p:sp>
      <p:sp>
        <p:nvSpPr>
          <p:cNvPr id="11" name="Oval 10">
            <a:extLst>
              <a:ext uri="{FF2B5EF4-FFF2-40B4-BE49-F238E27FC236}">
                <a16:creationId xmlns:a16="http://schemas.microsoft.com/office/drawing/2014/main" id="{0CC561F9-2A11-3761-0B3D-BC7B88FDC11B}"/>
              </a:ext>
            </a:extLst>
          </p:cNvPr>
          <p:cNvSpPr/>
          <p:nvPr/>
        </p:nvSpPr>
        <p:spPr>
          <a:xfrm>
            <a:off x="6089477" y="3247441"/>
            <a:ext cx="666728" cy="666728"/>
          </a:xfrm>
          <a:prstGeom prst="ellipse">
            <a:avLst/>
          </a:prstGeom>
          <a:solidFill>
            <a:schemeClr val="accent2">
              <a:lumMod val="75000"/>
            </a:schemeClr>
          </a:solidFill>
          <a:ln w="25400" cap="flat" cmpd="sng" algn="ctr">
            <a:solidFill>
              <a:schemeClr val="bg1"/>
            </a:solidFill>
            <a:prstDash val="solid"/>
            <a:miter lim="800000"/>
          </a:ln>
          <a:effectLst/>
        </p:spPr>
        <p:txBody>
          <a:bodyPr lIns="0" tIns="0" rIns="0" bIns="0" rtlCol="0" anchor="ctr"/>
          <a:lstStyle/>
          <a:p>
            <a:pPr marL="0" indent="0" algn="ctr" defTabSz="457200">
              <a:buNone/>
            </a:pPr>
            <a:r>
              <a:rPr lang="en-IN" sz="1400" b="1" kern="0" dirty="0">
                <a:solidFill>
                  <a:schemeClr val="bg1"/>
                </a:solidFill>
                <a:latin typeface="Times New Roman" panose="02020603050405020304" pitchFamily="18" charset="0"/>
                <a:cs typeface="Times New Roman" panose="02020603050405020304" pitchFamily="18" charset="0"/>
              </a:rPr>
              <a:t>6</a:t>
            </a:r>
            <a:endParaRPr lang="en-US" sz="1400" b="1" kern="0" dirty="0">
              <a:solidFill>
                <a:schemeClr val="bg1"/>
              </a:solidFill>
              <a:latin typeface="Times New Roman" panose="02020603050405020304" pitchFamily="18"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57F1133E-FC95-685C-5ADE-37DCC34AF073}"/>
              </a:ext>
            </a:extLst>
          </p:cNvPr>
          <p:cNvCxnSpPr>
            <a:cxnSpLocks/>
          </p:cNvCxnSpPr>
          <p:nvPr/>
        </p:nvCxnSpPr>
        <p:spPr>
          <a:xfrm>
            <a:off x="9084490" y="3429000"/>
            <a:ext cx="0" cy="2438706"/>
          </a:xfrm>
          <a:prstGeom prst="line">
            <a:avLst/>
          </a:prstGeom>
          <a:noFill/>
          <a:ln w="28575" cap="rnd" cmpd="sng" algn="ctr">
            <a:solidFill>
              <a:srgbClr val="0066FF"/>
            </a:solidFill>
            <a:prstDash val="sysDot"/>
            <a:miter lim="800000"/>
          </a:ln>
          <a:effectLst/>
        </p:spPr>
      </p:cxnSp>
      <p:sp>
        <p:nvSpPr>
          <p:cNvPr id="5" name="TextBox 4">
            <a:extLst>
              <a:ext uri="{FF2B5EF4-FFF2-40B4-BE49-F238E27FC236}">
                <a16:creationId xmlns:a16="http://schemas.microsoft.com/office/drawing/2014/main" id="{FE4C796A-77B3-A8D6-325C-B912FFF837D9}"/>
              </a:ext>
            </a:extLst>
          </p:cNvPr>
          <p:cNvSpPr txBox="1"/>
          <p:nvPr/>
        </p:nvSpPr>
        <p:spPr>
          <a:xfrm>
            <a:off x="9156890" y="4211187"/>
            <a:ext cx="2448917" cy="2039142"/>
          </a:xfrm>
          <a:prstGeom prst="rect">
            <a:avLst/>
          </a:prstGeom>
          <a:noFill/>
        </p:spPr>
        <p:txBody>
          <a:bodyPr wrap="square" rtlCol="0">
            <a:noAutofit/>
          </a:bodyPr>
          <a:lstStyle/>
          <a:p>
            <a:pPr marL="0" marR="0" lvl="0" indent="0" algn="l" defTabSz="457200" rtl="0" eaLnBrk="1" fontAlgn="auto" latinLnBrk="0" hangingPunct="1">
              <a:lnSpc>
                <a:spcPct val="100000"/>
              </a:lnSpc>
              <a:spcBef>
                <a:spcPts val="600"/>
              </a:spcBef>
              <a:spcAft>
                <a:spcPts val="0"/>
              </a:spcAft>
              <a:buClrTx/>
              <a:buSzTx/>
              <a:buFontTx/>
              <a:buNone/>
              <a:tabLst/>
              <a:defRPr/>
            </a:pPr>
            <a:r>
              <a:rPr kumimoji="0" lang="en-US" sz="1600" b="1"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Evaluation Metrics</a:t>
            </a:r>
          </a:p>
          <a:p>
            <a:pPr marL="285750" marR="0" lvl="0" indent="-2857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0"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Metrics used for analyzing the quality and accuracy of the images generated.</a:t>
            </a:r>
          </a:p>
          <a:p>
            <a:pPr marL="285750" marR="0" lvl="0" indent="-285750" algn="l" defTabSz="4572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200" b="0" i="0" u="none" strike="noStrike" kern="0" cap="none" spc="0" normalizeH="0" baseline="0" noProof="0" dirty="0">
                <a:ln>
                  <a:noFill/>
                </a:ln>
                <a:solidFill>
                  <a:srgbClr val="000000"/>
                </a:solidFill>
                <a:effectLst/>
                <a:uLnTx/>
                <a:uFillTx/>
                <a:latin typeface="Times New Roman" panose="02020603050405020304" pitchFamily="18" charset="0"/>
                <a:ea typeface="+mn-ea"/>
                <a:cs typeface="Times New Roman" panose="02020603050405020304" pitchFamily="18" charset="0"/>
              </a:rPr>
              <a:t>Inception Score, Fréchet Inception Distance, Learned Perceptual Image Patch Similarity and Structural Similarity Index </a:t>
            </a:r>
          </a:p>
        </p:txBody>
      </p:sp>
      <p:sp>
        <p:nvSpPr>
          <p:cNvPr id="2" name="Oval 1">
            <a:extLst>
              <a:ext uri="{FF2B5EF4-FFF2-40B4-BE49-F238E27FC236}">
                <a16:creationId xmlns:a16="http://schemas.microsoft.com/office/drawing/2014/main" id="{7BAD749B-6A92-FD50-8B1E-CFA660BF2D4E}"/>
              </a:ext>
            </a:extLst>
          </p:cNvPr>
          <p:cNvSpPr/>
          <p:nvPr/>
        </p:nvSpPr>
        <p:spPr>
          <a:xfrm>
            <a:off x="8755126" y="3247441"/>
            <a:ext cx="666728" cy="666728"/>
          </a:xfrm>
          <a:prstGeom prst="ellipse">
            <a:avLst/>
          </a:prstGeom>
          <a:solidFill>
            <a:schemeClr val="accent2">
              <a:lumMod val="75000"/>
            </a:schemeClr>
          </a:solidFill>
          <a:ln w="25400" cap="flat" cmpd="sng" algn="ctr">
            <a:solidFill>
              <a:schemeClr val="bg1"/>
            </a:solidFill>
            <a:prstDash val="solid"/>
            <a:miter lim="800000"/>
          </a:ln>
          <a:effectLst/>
        </p:spPr>
        <p:txBody>
          <a:bodyPr lIns="0" tIns="0" rIns="0" bIns="0" rtlCol="0" anchor="ctr"/>
          <a:lstStyle/>
          <a:p>
            <a:pPr marL="0" indent="0" algn="ctr" defTabSz="457200">
              <a:buNone/>
            </a:pPr>
            <a:r>
              <a:rPr lang="en-IN" sz="1400" b="1" kern="0" dirty="0">
                <a:solidFill>
                  <a:schemeClr val="bg1"/>
                </a:solidFill>
                <a:latin typeface="Times New Roman" panose="02020603050405020304" pitchFamily="18" charset="0"/>
                <a:cs typeface="Times New Roman" panose="02020603050405020304" pitchFamily="18" charset="0"/>
              </a:rPr>
              <a:t>7</a:t>
            </a:r>
            <a:endParaRPr lang="en-US" sz="1400" b="1" kern="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3278700"/>
      </p:ext>
    </p:extLst>
  </p:cSld>
  <p:clrMapOvr>
    <a:masterClrMapping/>
  </p:clrMapOvr>
  <p:transition spd="slow">
    <p:push/>
  </p:transition>
</p:sld>
</file>

<file path=ppt/theme/theme1.xml><?xml version="1.0" encoding="utf-8"?>
<a:theme xmlns:a="http://schemas.openxmlformats.org/drawingml/2006/main" name="Light Master">
  <a:themeElements>
    <a:clrScheme name="OpenText FY24 1">
      <a:dk1>
        <a:srgbClr val="000000"/>
      </a:dk1>
      <a:lt1>
        <a:srgbClr val="FFFFFF"/>
      </a:lt1>
      <a:dk2>
        <a:srgbClr val="383848"/>
      </a:dk2>
      <a:lt2>
        <a:srgbClr val="E8E9EC"/>
      </a:lt2>
      <a:accent1>
        <a:srgbClr val="00008B"/>
      </a:accent1>
      <a:accent2>
        <a:srgbClr val="1A69FF"/>
      </a:accent2>
      <a:accent3>
        <a:srgbClr val="67677C"/>
      </a:accent3>
      <a:accent4>
        <a:srgbClr val="E8E9EC"/>
      </a:accent4>
      <a:accent5>
        <a:srgbClr val="E1BC36"/>
      </a:accent5>
      <a:accent6>
        <a:srgbClr val="001D50"/>
      </a:accent6>
      <a:hlink>
        <a:srgbClr val="1A69FF"/>
      </a:hlink>
      <a:folHlink>
        <a:srgbClr val="DCE3F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penTex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spPr>
      <a:bodyPr rtlCol="0" anchor="ctr"/>
      <a:lstStyle>
        <a:defPPr algn="ctr">
          <a:spcBef>
            <a:spcPts val="0"/>
          </a:spcBef>
          <a:spcAft>
            <a:spcPts val="600"/>
          </a:spcAft>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28575" cap="rnd" cmpd="sng" algn="ctr">
          <a:solidFill>
            <a:srgbClr val="0066FF"/>
          </a:solidFill>
          <a:prstDash val="sysDot"/>
          <a:miter lim="800000"/>
        </a:ln>
        <a:effectLst/>
      </a:spPr>
      <a:bodyPr/>
      <a:lstStyle/>
    </a:lnDef>
    <a:txDef>
      <a:spPr>
        <a:noFill/>
      </a:spPr>
      <a:bodyPr wrap="square" lIns="0" tIns="0" rIns="0" bIns="0" rtlCol="0">
        <a:spAutoFit/>
      </a:bodyPr>
      <a:lstStyle>
        <a:defPPr algn="l">
          <a:spcBef>
            <a:spcPts val="0"/>
          </a:spcBef>
          <a:spcAft>
            <a:spcPts val="600"/>
          </a:spcAft>
          <a:defRPr dirty="0" err="1" smtClean="0">
            <a:solidFill>
              <a:schemeClr val="tx1"/>
            </a:solidFill>
          </a:defRPr>
        </a:defPPr>
      </a:lstStyle>
    </a:txDef>
  </a:objectDefaults>
  <a:extraClrSchemeLst/>
  <a:custClrLst>
    <a:custClr name="OT Blue">
      <a:srgbClr val="0072AA"/>
    </a:custClr>
    <a:custClr name="OT Mid Blue">
      <a:srgbClr val="2DA3E0"/>
    </a:custClr>
    <a:custClr name="OT Gray">
      <a:srgbClr val="9F9FA2"/>
    </a:custClr>
    <a:custClr name="ECM">
      <a:srgbClr val="2DA3E0"/>
    </a:custClr>
    <a:custClr name="BPM">
      <a:srgbClr val="00A389"/>
    </a:custClr>
    <a:custClr name="CEM">
      <a:srgbClr val="9370B1"/>
    </a:custClr>
    <a:custClr name="Discovery">
      <a:srgbClr val="EEB111"/>
    </a:custClr>
    <a:custClr name="iX">
      <a:srgbClr val="8DC63F"/>
    </a:custClr>
  </a:custClrLst>
  <a:extLst>
    <a:ext uri="{05A4C25C-085E-4340-85A3-A5531E510DB2}">
      <thm15:themeFamily xmlns:thm15="http://schemas.microsoft.com/office/thememl/2012/main" name="Presentation1" id="{5D2B0AF0-D0AC-4F55-A255-F4056C4CAA8C}" vid="{095EA549-CA26-4284-ACC3-C1A8564805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Darshil</Template>
  <TotalTime>907</TotalTime>
  <Words>2154</Words>
  <Application>Microsoft Office PowerPoint</Application>
  <PresentationFormat>Widescreen</PresentationFormat>
  <Paragraphs>504</Paragraphs>
  <Slides>22</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AllerMod Regular</vt:lpstr>
      <vt:lpstr>-apple-system</vt:lpstr>
      <vt:lpstr>Arial</vt:lpstr>
      <vt:lpstr>Calibri</vt:lpstr>
      <vt:lpstr>Noto Sans Symbols</vt:lpstr>
      <vt:lpstr>Times New Roman</vt:lpstr>
      <vt:lpstr>Wingdings</vt:lpstr>
      <vt:lpstr>Light Master</vt:lpstr>
      <vt:lpstr>PowerPoint Presentation</vt:lpstr>
      <vt:lpstr>Agenda</vt:lpstr>
      <vt:lpstr>Background and Problem Statement</vt:lpstr>
      <vt:lpstr>Background</vt:lpstr>
      <vt:lpstr>Problem Statement</vt:lpstr>
      <vt:lpstr>Aim and Objective</vt:lpstr>
      <vt:lpstr>Literature Review</vt:lpstr>
      <vt:lpstr>Literature Review</vt:lpstr>
      <vt:lpstr>PowerPoint Presentation</vt:lpstr>
      <vt:lpstr>Research Methodology</vt:lpstr>
      <vt:lpstr>Research Methodology</vt:lpstr>
      <vt:lpstr>GAN Architecture</vt:lpstr>
      <vt:lpstr>GAN Training Process</vt:lpstr>
      <vt:lpstr>Results &amp; Discussion</vt:lpstr>
      <vt:lpstr>Hyperparameter  Tuning Result</vt:lpstr>
      <vt:lpstr>Quantitative Evaluation - Key Observations</vt:lpstr>
      <vt:lpstr>Qualitative Evaluation - Key Observations</vt:lpstr>
      <vt:lpstr>Conclusion and Future Recommendations</vt:lpstr>
      <vt:lpstr>Conclusion</vt:lpstr>
      <vt:lpstr>Conclusion – Conti…</vt:lpstr>
      <vt:lpstr>Future Recommendations</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Darshil A Parekh</dc:creator>
  <cp:keywords/>
  <dc:description/>
  <cp:lastModifiedBy>Darshil A Parekh</cp:lastModifiedBy>
  <cp:revision>20</cp:revision>
  <dcterms:created xsi:type="dcterms:W3CDTF">2024-10-26T05:02:44Z</dcterms:created>
  <dcterms:modified xsi:type="dcterms:W3CDTF">2024-10-27T12:29:31Z</dcterms:modified>
  <cp:category/>
</cp:coreProperties>
</file>

<file path=docProps/thumbnail.jpeg>
</file>